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6" r:id="rId4"/>
    <p:sldId id="287" r:id="rId5"/>
    <p:sldId id="288" r:id="rId6"/>
    <p:sldId id="289" r:id="rId7"/>
    <p:sldId id="2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1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26" autoAdjust="0"/>
    <p:restoredTop sz="94660"/>
  </p:normalViewPr>
  <p:slideViewPr>
    <p:cSldViewPr snapToGrid="0">
      <p:cViewPr varScale="1">
        <p:scale>
          <a:sx n="76" d="100"/>
          <a:sy n="76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6C62-24FB-439F-8C94-DAF307584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7958A-ABEB-4BED-9920-E009C4524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1BFA-B8D1-470D-B131-46F0721F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5A8E-E63D-4E10-9017-A3CF941F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E9CA-6EA7-4DAD-9627-A1707A9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3EDB-561C-46B3-B41C-ED717098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E278C-E75E-4464-96E4-FB9440F1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F16B-1CFD-4D8E-AD42-D8290DDE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5817-F463-43FC-A91B-75D692D2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EEA7D-EAEA-4DE3-AED9-0DF38F98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7C3A8-5F9E-4A27-AF89-9A0C6F96B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274DF-B372-4966-BBA0-CAA19B6C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451E-6D0A-4824-82DB-0B1B2592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86E3-5CCF-4D42-B742-191C74DB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1ED3-79E9-4E6D-88A3-633A91EB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73-2DAB-45AF-9442-5E20C0C5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3871-4C66-4625-9BDE-4D004889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657A-ED59-4C37-98B5-F8E787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71B9-368C-457C-84E7-965F3EA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7D27-2A9A-4DC4-AE34-7E4690A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DDFB-24A5-4B19-B751-F04D806E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7FF8F-EDF3-4112-A214-DE2233DD2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22E-1F2B-420E-96A0-E417DF8C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DAD7-9B13-45F3-A5F1-5F65F419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9A4C-D11C-4794-A2BC-10FCEFE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9B2-2065-4358-8AE2-3DE828A9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629A-8DFE-4CCE-A224-5B9A65AF8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9F0D-A6DD-4950-91F7-FC2639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7DAF-1BA3-48BA-BD91-E0DB1457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B337-3CA0-4491-90DB-BCA08C4C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C91E0-749D-4107-BF2E-FB954B0D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50B1-139A-4E59-928C-75D3DE0A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6F080-539E-4531-933F-5AB36363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3F31B-D412-4212-B817-FABE26F3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DD92-6F66-4B40-8917-11AB23824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F18F1-F67D-407C-938B-55A9C691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47AF-9EA5-4A2E-A218-9D4A95D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7784C-FD6C-43B7-A91A-9ED368BA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944FF-E0BC-42E0-9E7C-0654C326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2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EDF1-B90E-4616-AA5E-5767657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A7474-5F00-4272-880B-90C4265D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00D7B-51DA-4A61-99BF-F2D01F7D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0B751-1A18-4E78-9C2F-A327B14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2253A-CBEC-49E1-8D10-385E0F87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5F55D-BB91-4043-8E74-FB58F254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4A36-3AE2-4BEA-92ED-79386102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4B48-D00B-41E5-B2F4-02F4E4A8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A9F0-A770-45F8-9DF1-88BDC7C4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E2933-7CEE-458E-91B9-6856AB87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6960-4C4E-47FF-8E39-202B548F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9EBAE-1E88-42F3-A767-7354F79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D7C3-8E7B-4CFF-B174-C8371A07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F36-9A0A-4A45-8B76-FF9B2FE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4E070-237A-45D4-9D15-84FAE6D6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52132-76E5-4C3C-A434-AB1BAB9B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B9D20-B1A4-4B2E-95FA-F4A3D725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C0CC6-C8EF-4BD9-8C9E-353F6F54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D64B-E45E-4363-8AB8-D79F5A69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AB89D-F269-4AA6-ABBA-720D0CD9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9CF8-C57C-48EB-BA5C-C2E5940C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9DCF0-FDEA-4F24-BB53-607ED5A2A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6D88-A7DD-4DF2-B2FF-B3378223F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08562-B49F-472E-A925-767C0320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6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image" Target="../media/image9.jpg"/><Relationship Id="rId16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jpg"/><Relationship Id="rId10" Type="http://schemas.openxmlformats.org/officeDocument/2006/relationships/image" Target="../media/image17.jp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jpg"/><Relationship Id="rId5" Type="http://schemas.openxmlformats.org/officeDocument/2006/relationships/image" Target="../media/image26.jpg"/><Relationship Id="rId15" Type="http://schemas.openxmlformats.org/officeDocument/2006/relationships/image" Target="../media/image36.jp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Relationship Id="rId14" Type="http://schemas.openxmlformats.org/officeDocument/2006/relationships/image" Target="../media/image3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F527C0-C129-4757-8117-766DAFC713F1}"/>
              </a:ext>
            </a:extLst>
          </p:cNvPr>
          <p:cNvSpPr/>
          <p:nvPr/>
        </p:nvSpPr>
        <p:spPr>
          <a:xfrm>
            <a:off x="812800" y="1747520"/>
            <a:ext cx="1656080" cy="14528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637E1-DD6D-4C93-B801-8A9E6B9CB323}"/>
              </a:ext>
            </a:extLst>
          </p:cNvPr>
          <p:cNvSpPr txBox="1"/>
          <p:nvPr/>
        </p:nvSpPr>
        <p:spPr>
          <a:xfrm>
            <a:off x="812800" y="1775152"/>
            <a:ext cx="1156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62ACB2B4-47A2-4F51-A550-0888546F0D06}"/>
              </a:ext>
            </a:extLst>
          </p:cNvPr>
          <p:cNvSpPr/>
          <p:nvPr/>
        </p:nvSpPr>
        <p:spPr>
          <a:xfrm>
            <a:off x="2819400" y="1775152"/>
            <a:ext cx="1778000" cy="1293168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Service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4978400" y="1747520"/>
            <a:ext cx="1412240" cy="145288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CBAE0-2685-4DCC-A8E4-884FEA4F8396}"/>
              </a:ext>
            </a:extLst>
          </p:cNvPr>
          <p:cNvCxnSpPr/>
          <p:nvPr/>
        </p:nvCxnSpPr>
        <p:spPr>
          <a:xfrm flipV="1">
            <a:off x="4978400" y="1505366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3CB546-ABEF-413E-B42B-BEE514E0D6F0}"/>
              </a:ext>
            </a:extLst>
          </p:cNvPr>
          <p:cNvCxnSpPr/>
          <p:nvPr/>
        </p:nvCxnSpPr>
        <p:spPr>
          <a:xfrm flipV="1">
            <a:off x="3245396" y="1491506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4B7B58-0C51-4F7A-B453-A84A35C4EE24}"/>
              </a:ext>
            </a:extLst>
          </p:cNvPr>
          <p:cNvCxnSpPr/>
          <p:nvPr/>
        </p:nvCxnSpPr>
        <p:spPr>
          <a:xfrm flipV="1">
            <a:off x="965200" y="1524002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A82CCA-4FCD-4CD7-A1B9-5E23BFFBE4BE}"/>
              </a:ext>
            </a:extLst>
          </p:cNvPr>
          <p:cNvCxnSpPr/>
          <p:nvPr/>
        </p:nvCxnSpPr>
        <p:spPr>
          <a:xfrm>
            <a:off x="312420" y="3403600"/>
            <a:ext cx="11567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148BEF-01B6-4575-A921-21A3A596318E}"/>
              </a:ext>
            </a:extLst>
          </p:cNvPr>
          <p:cNvCxnSpPr/>
          <p:nvPr/>
        </p:nvCxnSpPr>
        <p:spPr>
          <a:xfrm>
            <a:off x="312420" y="5299865"/>
            <a:ext cx="11567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1C18FC4-4DCA-4B91-B709-0D27C4A3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19867"/>
            <a:ext cx="2137941" cy="6447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549B09-A524-4C3D-B403-0DE7DBD52644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>
            <a:off x="4597400" y="2421736"/>
            <a:ext cx="381000" cy="522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F2D4DD-C3CE-4D02-BFC1-39BD94C31CA9}"/>
              </a:ext>
            </a:extLst>
          </p:cNvPr>
          <p:cNvSpPr txBox="1"/>
          <p:nvPr/>
        </p:nvSpPr>
        <p:spPr>
          <a:xfrm>
            <a:off x="4536530" y="2192050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50000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F4EBC6-242E-4DED-8BB3-60C46D92B843}"/>
              </a:ext>
            </a:extLst>
          </p:cNvPr>
          <p:cNvSpPr txBox="1"/>
          <p:nvPr/>
        </p:nvSpPr>
        <p:spPr>
          <a:xfrm>
            <a:off x="2543488" y="208382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8880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2EC1D41-F43B-4108-BA03-3E2D75C99182}"/>
              </a:ext>
            </a:extLst>
          </p:cNvPr>
          <p:cNvCxnSpPr>
            <a:cxnSpLocks/>
          </p:cNvCxnSpPr>
          <p:nvPr/>
        </p:nvCxnSpPr>
        <p:spPr>
          <a:xfrm>
            <a:off x="2470401" y="2421736"/>
            <a:ext cx="381000" cy="522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855D34-02FE-4232-94E6-6ADE6F8B99AF}"/>
              </a:ext>
            </a:extLst>
          </p:cNvPr>
          <p:cNvCxnSpPr/>
          <p:nvPr/>
        </p:nvCxnSpPr>
        <p:spPr>
          <a:xfrm flipV="1">
            <a:off x="4596676" y="2083827"/>
            <a:ext cx="191224" cy="390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22A732-B7D9-4B32-9344-A9B62B9831E7}"/>
              </a:ext>
            </a:extLst>
          </p:cNvPr>
          <p:cNvCxnSpPr>
            <a:stCxn id="11" idx="2"/>
          </p:cNvCxnSpPr>
          <p:nvPr/>
        </p:nvCxnSpPr>
        <p:spPr>
          <a:xfrm flipV="1">
            <a:off x="2738413" y="1870665"/>
            <a:ext cx="220871" cy="428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41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C0D79C8-9A6E-429F-A8EC-77D05C74150A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4DB3D5-4518-4AD0-B18A-A0AABBDC125C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9B4557-108A-4AF3-875A-08C5EECA1127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FB7A42-70B0-4BCF-BF84-285DC4CC3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474" y="2207668"/>
            <a:ext cx="868011" cy="5776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01D447-3785-4339-9D87-7C7A0513CE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96" y="2207668"/>
            <a:ext cx="1020534" cy="5714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B9DDA50-EF26-4621-8AEA-1299515DE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641" y="2168886"/>
            <a:ext cx="917089" cy="61028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38A0F6-9BAF-4588-BE85-B6BBC30A78AB}"/>
              </a:ext>
            </a:extLst>
          </p:cNvPr>
          <p:cNvSpPr/>
          <p:nvPr/>
        </p:nvSpPr>
        <p:spPr>
          <a:xfrm flipH="1">
            <a:off x="1600474" y="2168887"/>
            <a:ext cx="3013256" cy="731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98691E-BC9A-49FF-83B6-8FD217F1C926}"/>
              </a:ext>
            </a:extLst>
          </p:cNvPr>
          <p:cNvSpPr/>
          <p:nvPr/>
        </p:nvSpPr>
        <p:spPr>
          <a:xfrm>
            <a:off x="9934654" y="2168886"/>
            <a:ext cx="2257346" cy="8298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?HOMICIDE:MATHEW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C0A454-540B-45E3-A6D3-C4D5C199949C}"/>
              </a:ext>
            </a:extLst>
          </p:cNvPr>
          <p:cNvSpPr txBox="1"/>
          <p:nvPr/>
        </p:nvSpPr>
        <p:spPr>
          <a:xfrm>
            <a:off x="10023182" y="2279373"/>
            <a:ext cx="1401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CHECKPOTN CHALRIE(JFK)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E2912-CDD0-41EC-BC9C-2462383BDD16}"/>
              </a:ext>
            </a:extLst>
          </p:cNvPr>
          <p:cNvSpPr txBox="1"/>
          <p:nvPr/>
        </p:nvSpPr>
        <p:spPr>
          <a:xfrm>
            <a:off x="1600474" y="6154840"/>
            <a:ext cx="229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</a:t>
            </a:r>
            <a:r>
              <a:rPr lang="en-US" dirty="0" err="1"/>
              <a:t>Sirences</a:t>
            </a:r>
            <a:r>
              <a:rPr lang="en-US" dirty="0"/>
              <a:t>: 4:48PM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B47038-B7B6-4D13-B71A-A57A85EA03EA}"/>
              </a:ext>
            </a:extLst>
          </p:cNvPr>
          <p:cNvSpPr txBox="1"/>
          <p:nvPr/>
        </p:nvSpPr>
        <p:spPr>
          <a:xfrm>
            <a:off x="4901250" y="2682292"/>
            <a:ext cx="3149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HMICDIE:JEUSS(</a:t>
            </a:r>
            <a:r>
              <a:rPr lang="en-US" dirty="0" err="1"/>
              <a:t>josuae</a:t>
            </a:r>
            <a:r>
              <a:rPr lang="en-US" dirty="0"/>
              <a:t>).</a:t>
            </a:r>
            <a:r>
              <a:rPr lang="en-US" sz="800" strike="sngStrike" dirty="0" err="1"/>
              <a:t>app.etouc.wtach</a:t>
            </a:r>
            <a:endParaRPr lang="en-US" sz="800" strike="sngStrike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4AA3726-0FF4-40C7-ADE5-638611E9E93C}"/>
              </a:ext>
            </a:extLst>
          </p:cNvPr>
          <p:cNvCxnSpPr>
            <a:cxnSpLocks/>
          </p:cNvCxnSpPr>
          <p:nvPr/>
        </p:nvCxnSpPr>
        <p:spPr>
          <a:xfrm>
            <a:off x="2034479" y="1776549"/>
            <a:ext cx="6913578" cy="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20F66E6-7F53-43DA-974B-3716D41EEFD1}"/>
              </a:ext>
            </a:extLst>
          </p:cNvPr>
          <p:cNvSpPr txBox="1"/>
          <p:nvPr/>
        </p:nvSpPr>
        <p:spPr>
          <a:xfrm>
            <a:off x="1384663" y="15936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42625-BBBB-4C52-824E-807828D4AE39}"/>
              </a:ext>
            </a:extLst>
          </p:cNvPr>
          <p:cNvSpPr txBox="1"/>
          <p:nvPr/>
        </p:nvSpPr>
        <p:spPr>
          <a:xfrm>
            <a:off x="8485500" y="13650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9AE80B3-CC66-4C04-AAAC-39A84DA44413}"/>
              </a:ext>
            </a:extLst>
          </p:cNvPr>
          <p:cNvCxnSpPr>
            <a:cxnSpLocks/>
          </p:cNvCxnSpPr>
          <p:nvPr/>
        </p:nvCxnSpPr>
        <p:spPr>
          <a:xfrm>
            <a:off x="7667897" y="1963001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B3A5AB-5C2A-43CD-AC7D-CA941A927D59}"/>
              </a:ext>
            </a:extLst>
          </p:cNvPr>
          <p:cNvSpPr txBox="1"/>
          <p:nvPr/>
        </p:nvSpPr>
        <p:spPr>
          <a:xfrm>
            <a:off x="7341525" y="14197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3F72AC-B5A7-41DF-B39F-63855226F71E}"/>
              </a:ext>
            </a:extLst>
          </p:cNvPr>
          <p:cNvSpPr txBox="1"/>
          <p:nvPr/>
        </p:nvSpPr>
        <p:spPr>
          <a:xfrm>
            <a:off x="6805749" y="1963001"/>
            <a:ext cx="1616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Son of Mathew</a:t>
            </a:r>
          </a:p>
          <a:p>
            <a:r>
              <a:rPr lang="en-US" strike="sngStrike" dirty="0"/>
              <a:t>Jason </a:t>
            </a:r>
            <a:r>
              <a:rPr lang="en-US" strike="sngStrike" dirty="0" err="1"/>
              <a:t>Meiers</a:t>
            </a:r>
            <a:endParaRPr lang="en-US" strike="sngStrike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FE6D5F5-E1EA-4750-8639-2E626F9F4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99" y="1914729"/>
            <a:ext cx="857250" cy="48006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0B65D7D-5A7E-4C4F-8E59-3AC8BB7B07D4}"/>
              </a:ext>
            </a:extLst>
          </p:cNvPr>
          <p:cNvSpPr/>
          <p:nvPr/>
        </p:nvSpPr>
        <p:spPr>
          <a:xfrm>
            <a:off x="11024644" y="1734388"/>
            <a:ext cx="1123499" cy="4149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3ED03AC-4F8F-407C-9E8D-600F1DC8B0CB}"/>
              </a:ext>
            </a:extLst>
          </p:cNvPr>
          <p:cNvSpPr/>
          <p:nvPr/>
        </p:nvSpPr>
        <p:spPr>
          <a:xfrm>
            <a:off x="8673253" y="1864746"/>
            <a:ext cx="1043991" cy="603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EDEN</a:t>
            </a:r>
          </a:p>
          <a:p>
            <a:pPr algn="ctr"/>
            <a:r>
              <a:rPr lang="en-US" dirty="0"/>
              <a:t>EXIT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5B0332-0930-4092-92EB-B99D167323FA}"/>
              </a:ext>
            </a:extLst>
          </p:cNvPr>
          <p:cNvCxnSpPr/>
          <p:nvPr/>
        </p:nvCxnSpPr>
        <p:spPr>
          <a:xfrm flipV="1">
            <a:off x="5688997" y="1734388"/>
            <a:ext cx="1147634" cy="775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F140433-EFFC-4064-8A9C-6584E90A1EE0}"/>
              </a:ext>
            </a:extLst>
          </p:cNvPr>
          <p:cNvSpPr/>
          <p:nvPr/>
        </p:nvSpPr>
        <p:spPr>
          <a:xfrm flipH="1">
            <a:off x="5922446" y="1902325"/>
            <a:ext cx="911828" cy="5279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53200E2-24AB-4C9D-9FCD-C74590E5C08D}"/>
              </a:ext>
            </a:extLst>
          </p:cNvPr>
          <p:cNvSpPr/>
          <p:nvPr/>
        </p:nvSpPr>
        <p:spPr>
          <a:xfrm>
            <a:off x="4828536" y="1873239"/>
            <a:ext cx="891990" cy="6031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HW80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A5D7842-77C2-45E1-972E-1A73081C397D}"/>
              </a:ext>
            </a:extLst>
          </p:cNvPr>
          <p:cNvCxnSpPr/>
          <p:nvPr/>
        </p:nvCxnSpPr>
        <p:spPr>
          <a:xfrm flipV="1">
            <a:off x="5720526" y="1604462"/>
            <a:ext cx="1268103" cy="929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8503BD0-4B75-46AD-9343-BBF6C92042B1}"/>
              </a:ext>
            </a:extLst>
          </p:cNvPr>
          <p:cNvSpPr txBox="1"/>
          <p:nvPr/>
        </p:nvSpPr>
        <p:spPr>
          <a:xfrm>
            <a:off x="2532375" y="224000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85189A5-61D3-45E4-A75A-60FF49C240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53" y="2059984"/>
            <a:ext cx="832783" cy="832783"/>
          </a:xfrm>
          <a:prstGeom prst="rect">
            <a:avLst/>
          </a:prstGeom>
        </p:spPr>
      </p:pic>
      <p:sp>
        <p:nvSpPr>
          <p:cNvPr id="49" name="Cube 48">
            <a:extLst>
              <a:ext uri="{FF2B5EF4-FFF2-40B4-BE49-F238E27FC236}">
                <a16:creationId xmlns:a16="http://schemas.microsoft.com/office/drawing/2014/main" id="{751D22F7-600C-4FB4-9798-E6B5DDF04BFC}"/>
              </a:ext>
            </a:extLst>
          </p:cNvPr>
          <p:cNvSpPr/>
          <p:nvPr/>
        </p:nvSpPr>
        <p:spPr>
          <a:xfrm>
            <a:off x="5792505" y="1440428"/>
            <a:ext cx="911828" cy="4932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D526C7-B876-4058-8F5F-16A5D5273B83}"/>
              </a:ext>
            </a:extLst>
          </p:cNvPr>
          <p:cNvSpPr txBox="1"/>
          <p:nvPr/>
        </p:nvSpPr>
        <p:spPr>
          <a:xfrm>
            <a:off x="1600474" y="5819894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Helecopter</a:t>
            </a:r>
            <a:r>
              <a:rPr lang="en-US" dirty="0"/>
              <a:t>: 4:52AM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E412E5-567B-4F3B-9306-E655C4913D84}"/>
              </a:ext>
            </a:extLst>
          </p:cNvPr>
          <p:cNvSpPr txBox="1"/>
          <p:nvPr/>
        </p:nvSpPr>
        <p:spPr>
          <a:xfrm>
            <a:off x="5155313" y="14197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73DA43E-6CD4-449E-96B9-B416D3335A31}"/>
              </a:ext>
            </a:extLst>
          </p:cNvPr>
          <p:cNvSpPr txBox="1"/>
          <p:nvPr/>
        </p:nvSpPr>
        <p:spPr>
          <a:xfrm>
            <a:off x="1425177" y="2951872"/>
            <a:ext cx="1218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Created one  killed other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4B9C5F-C5FF-4EE8-A7C5-88D6568C0B48}"/>
              </a:ext>
            </a:extLst>
          </p:cNvPr>
          <p:cNvCxnSpPr/>
          <p:nvPr/>
        </p:nvCxnSpPr>
        <p:spPr>
          <a:xfrm>
            <a:off x="384653" y="3368082"/>
            <a:ext cx="11997847" cy="6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C3A3EE9-BC4A-4E63-B13F-37E14F25A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464" y="2207668"/>
            <a:ext cx="606217" cy="40341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6DB3935-A2EA-4EDD-9BC9-FE7B010027ED}"/>
              </a:ext>
            </a:extLst>
          </p:cNvPr>
          <p:cNvSpPr/>
          <p:nvPr/>
        </p:nvSpPr>
        <p:spPr>
          <a:xfrm flipH="1">
            <a:off x="5785216" y="2166315"/>
            <a:ext cx="598744" cy="4168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8E86B3B-8135-4EEF-A55C-428B35C03B9C}"/>
              </a:ext>
            </a:extLst>
          </p:cNvPr>
          <p:cNvCxnSpPr/>
          <p:nvPr/>
        </p:nvCxnSpPr>
        <p:spPr>
          <a:xfrm flipV="1">
            <a:off x="5522421" y="2166315"/>
            <a:ext cx="1130681" cy="343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903CCA7B-DC1F-4ED8-B7D5-5093239DEC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44" y="3564182"/>
            <a:ext cx="832783" cy="832783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91A80F-2200-4D77-A9D8-255CEFE3F20C}"/>
              </a:ext>
            </a:extLst>
          </p:cNvPr>
          <p:cNvCxnSpPr/>
          <p:nvPr/>
        </p:nvCxnSpPr>
        <p:spPr>
          <a:xfrm>
            <a:off x="476988" y="4650326"/>
            <a:ext cx="11997847" cy="6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D6C5D47-A8E5-4F73-9B05-67A2F0BA1492}"/>
              </a:ext>
            </a:extLst>
          </p:cNvPr>
          <p:cNvSpPr txBox="1"/>
          <p:nvPr/>
        </p:nvSpPr>
        <p:spPr>
          <a:xfrm>
            <a:off x="476988" y="434270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4:55PM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5CB1E-C1EF-4E24-9C28-07CD8E62A128}"/>
              </a:ext>
            </a:extLst>
          </p:cNvPr>
          <p:cNvSpPr txBox="1"/>
          <p:nvPr/>
        </p:nvSpPr>
        <p:spPr>
          <a:xfrm>
            <a:off x="4288582" y="3022907"/>
            <a:ext cx="260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5:12PM §Stalking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apple.beats.watch</a:t>
            </a:r>
            <a:endParaRPr lang="en-US" sz="800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3165FE-FF3F-4BFF-A8C9-F8D6A4CCF3DA}"/>
              </a:ext>
            </a:extLst>
          </p:cNvPr>
          <p:cNvSpPr/>
          <p:nvPr/>
        </p:nvSpPr>
        <p:spPr>
          <a:xfrm flipH="1">
            <a:off x="1322086" y="1408212"/>
            <a:ext cx="10869913" cy="19598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174F98-EB30-4A2B-BC01-B4F307DB4FB6}"/>
              </a:ext>
            </a:extLst>
          </p:cNvPr>
          <p:cNvSpPr/>
          <p:nvPr/>
        </p:nvSpPr>
        <p:spPr>
          <a:xfrm>
            <a:off x="9668406" y="3474065"/>
            <a:ext cx="1606532" cy="327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4BABB9-76D6-4011-A9EF-B49560B6B4F2}"/>
              </a:ext>
            </a:extLst>
          </p:cNvPr>
          <p:cNvSpPr/>
          <p:nvPr/>
        </p:nvSpPr>
        <p:spPr>
          <a:xfrm>
            <a:off x="9668406" y="3832524"/>
            <a:ext cx="1606532" cy="819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AB3CF3-FA24-4BF8-A3B2-17AAACD01FC4}"/>
              </a:ext>
            </a:extLst>
          </p:cNvPr>
          <p:cNvSpPr txBox="1"/>
          <p:nvPr/>
        </p:nvSpPr>
        <p:spPr>
          <a:xfrm>
            <a:off x="10069216" y="3780466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88EA34-0C91-4447-8907-3B08B5604D9B}"/>
              </a:ext>
            </a:extLst>
          </p:cNvPr>
          <p:cNvSpPr/>
          <p:nvPr/>
        </p:nvSpPr>
        <p:spPr>
          <a:xfrm>
            <a:off x="10771458" y="4100909"/>
            <a:ext cx="190576" cy="584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6CEDE2-ED5E-4BB2-B2D1-DB8B6CEFFFBD}"/>
              </a:ext>
            </a:extLst>
          </p:cNvPr>
          <p:cNvSpPr txBox="1"/>
          <p:nvPr/>
        </p:nvSpPr>
        <p:spPr>
          <a:xfrm>
            <a:off x="10613311" y="4693104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5:12PM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5F71F47-8B0C-4CCA-918B-FE4F70ECA919}"/>
              </a:ext>
            </a:extLst>
          </p:cNvPr>
          <p:cNvSpPr/>
          <p:nvPr/>
        </p:nvSpPr>
        <p:spPr>
          <a:xfrm>
            <a:off x="487924" y="4758532"/>
            <a:ext cx="999159" cy="196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601FD6-9AF5-4D06-ABC7-5F0E5A160474}"/>
              </a:ext>
            </a:extLst>
          </p:cNvPr>
          <p:cNvSpPr/>
          <p:nvPr/>
        </p:nvSpPr>
        <p:spPr>
          <a:xfrm>
            <a:off x="487925" y="4999398"/>
            <a:ext cx="999158" cy="782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7E93293-9317-4322-9FB1-629D61F0AE6D}"/>
              </a:ext>
            </a:extLst>
          </p:cNvPr>
          <p:cNvCxnSpPr/>
          <p:nvPr/>
        </p:nvCxnSpPr>
        <p:spPr>
          <a:xfrm>
            <a:off x="402757" y="5845963"/>
            <a:ext cx="11997847" cy="6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9C66A8B-F7B9-4ED4-AA9C-0803D15DE70B}"/>
              </a:ext>
            </a:extLst>
          </p:cNvPr>
          <p:cNvSpPr/>
          <p:nvPr/>
        </p:nvSpPr>
        <p:spPr>
          <a:xfrm>
            <a:off x="5064872" y="3424917"/>
            <a:ext cx="2654909" cy="327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44A327-81A3-457C-993F-80AD24DD624E}"/>
              </a:ext>
            </a:extLst>
          </p:cNvPr>
          <p:cNvSpPr/>
          <p:nvPr/>
        </p:nvSpPr>
        <p:spPr>
          <a:xfrm>
            <a:off x="5064871" y="3783376"/>
            <a:ext cx="3491543" cy="819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8FD45EB-DF59-4205-8995-61F1ADC47322}"/>
              </a:ext>
            </a:extLst>
          </p:cNvPr>
          <p:cNvSpPr txBox="1"/>
          <p:nvPr/>
        </p:nvSpPr>
        <p:spPr>
          <a:xfrm>
            <a:off x="5169770" y="3731531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038CF0E-1466-45E4-AEE4-B6C21416E963}"/>
              </a:ext>
            </a:extLst>
          </p:cNvPr>
          <p:cNvSpPr/>
          <p:nvPr/>
        </p:nvSpPr>
        <p:spPr>
          <a:xfrm>
            <a:off x="6167925" y="4051761"/>
            <a:ext cx="190576" cy="584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DFEB7F-C605-4309-A032-69B21505CA8E}"/>
              </a:ext>
            </a:extLst>
          </p:cNvPr>
          <p:cNvSpPr txBox="1"/>
          <p:nvPr/>
        </p:nvSpPr>
        <p:spPr>
          <a:xfrm>
            <a:off x="6009778" y="4643956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5:29PM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F15161-97BC-4F2F-9770-17EB15C8EE5C}"/>
              </a:ext>
            </a:extLst>
          </p:cNvPr>
          <p:cNvSpPr txBox="1"/>
          <p:nvPr/>
        </p:nvSpPr>
        <p:spPr>
          <a:xfrm>
            <a:off x="6349452" y="4632354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5:43PM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1AB909D-2DDA-46F1-ACB0-C455B69B684E}"/>
              </a:ext>
            </a:extLst>
          </p:cNvPr>
          <p:cNvSpPr/>
          <p:nvPr/>
        </p:nvSpPr>
        <p:spPr>
          <a:xfrm>
            <a:off x="6421360" y="4065118"/>
            <a:ext cx="190576" cy="584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E7B0FE-A4EF-454E-B717-E28A6BC48E21}"/>
              </a:ext>
            </a:extLst>
          </p:cNvPr>
          <p:cNvSpPr txBox="1"/>
          <p:nvPr/>
        </p:nvSpPr>
        <p:spPr>
          <a:xfrm>
            <a:off x="6262814" y="473324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5PM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AC22664-EF25-434D-AFF2-CDCA71778B6B}"/>
              </a:ext>
            </a:extLst>
          </p:cNvPr>
          <p:cNvSpPr txBox="1"/>
          <p:nvPr/>
        </p:nvSpPr>
        <p:spPr>
          <a:xfrm>
            <a:off x="6512908" y="3944104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5:51PM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7DE769A-4DAA-4243-9CA9-04B9A813C927}"/>
              </a:ext>
            </a:extLst>
          </p:cNvPr>
          <p:cNvSpPr/>
          <p:nvPr/>
        </p:nvSpPr>
        <p:spPr>
          <a:xfrm>
            <a:off x="6649313" y="4091336"/>
            <a:ext cx="190576" cy="584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064DFE9-2C2C-4F0F-B9B3-78A3C7D9EC30}"/>
              </a:ext>
            </a:extLst>
          </p:cNvPr>
          <p:cNvCxnSpPr/>
          <p:nvPr/>
        </p:nvCxnSpPr>
        <p:spPr>
          <a:xfrm flipH="1" flipV="1">
            <a:off x="6096000" y="3944104"/>
            <a:ext cx="9840" cy="65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D6C2B38-C163-4B83-8FB1-58DC593B6CD7}"/>
              </a:ext>
            </a:extLst>
          </p:cNvPr>
          <p:cNvSpPr/>
          <p:nvPr/>
        </p:nvSpPr>
        <p:spPr>
          <a:xfrm>
            <a:off x="5572885" y="464185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4PM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863A083-6FBE-432E-8C5E-E3F3F36D3DCF}"/>
              </a:ext>
            </a:extLst>
          </p:cNvPr>
          <p:cNvSpPr txBox="1"/>
          <p:nvPr/>
        </p:nvSpPr>
        <p:spPr>
          <a:xfrm>
            <a:off x="7197615" y="3758681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6:38PM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6BABAC0-45B6-44F3-AB64-4601D44346DC}"/>
              </a:ext>
            </a:extLst>
          </p:cNvPr>
          <p:cNvSpPr/>
          <p:nvPr/>
        </p:nvSpPr>
        <p:spPr>
          <a:xfrm>
            <a:off x="7424810" y="4053212"/>
            <a:ext cx="190576" cy="584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FF6310-124C-47D4-AE6C-F6FFB1EB4117}"/>
              </a:ext>
            </a:extLst>
          </p:cNvPr>
          <p:cNvSpPr/>
          <p:nvPr/>
        </p:nvSpPr>
        <p:spPr>
          <a:xfrm>
            <a:off x="7147532" y="464185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6PM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896E31-8B1A-4128-AE8F-E24C15A39D10}"/>
              </a:ext>
            </a:extLst>
          </p:cNvPr>
          <p:cNvSpPr txBox="1"/>
          <p:nvPr/>
        </p:nvSpPr>
        <p:spPr>
          <a:xfrm>
            <a:off x="7812498" y="375745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6:41PM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2353689-A3E0-4842-954C-933341106BF9}"/>
              </a:ext>
            </a:extLst>
          </p:cNvPr>
          <p:cNvSpPr/>
          <p:nvPr/>
        </p:nvSpPr>
        <p:spPr>
          <a:xfrm>
            <a:off x="7855712" y="4042273"/>
            <a:ext cx="190576" cy="5844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5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00AA64-FEBF-4F9E-9E73-A421D5B34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79" y="2753569"/>
            <a:ext cx="1914365" cy="12826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5618E0-2D47-4DAE-9EB4-291FB3C4BC78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E6C25-5238-4F7E-8511-372B7736B413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C83A61-24B5-49D0-A29A-118CC0555E04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2F11B0-48B8-4A71-ABA2-09D0CF487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53" y="1706880"/>
            <a:ext cx="832783" cy="83278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679653-6FC4-44C1-92CA-DBAE4163A60D}"/>
              </a:ext>
            </a:extLst>
          </p:cNvPr>
          <p:cNvCxnSpPr/>
          <p:nvPr/>
        </p:nvCxnSpPr>
        <p:spPr>
          <a:xfrm>
            <a:off x="0" y="2522676"/>
            <a:ext cx="11997847" cy="6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944D25F-B20C-4683-8ABF-E57E0758BEC8}"/>
              </a:ext>
            </a:extLst>
          </p:cNvPr>
          <p:cNvSpPr/>
          <p:nvPr/>
        </p:nvSpPr>
        <p:spPr>
          <a:xfrm>
            <a:off x="263538" y="2767405"/>
            <a:ext cx="999159" cy="196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D6908-5C75-450F-AEFD-FA5E5FA5C5D3}"/>
              </a:ext>
            </a:extLst>
          </p:cNvPr>
          <p:cNvSpPr/>
          <p:nvPr/>
        </p:nvSpPr>
        <p:spPr>
          <a:xfrm>
            <a:off x="263539" y="3008271"/>
            <a:ext cx="999158" cy="782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826854-112C-45C5-914B-4ED9BFF10E06}"/>
              </a:ext>
            </a:extLst>
          </p:cNvPr>
          <p:cNvCxnSpPr/>
          <p:nvPr/>
        </p:nvCxnSpPr>
        <p:spPr>
          <a:xfrm>
            <a:off x="-1" y="3992042"/>
            <a:ext cx="11997847" cy="6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ED489B-B92C-4C7F-8273-BD3EBBDC854A}"/>
              </a:ext>
            </a:extLst>
          </p:cNvPr>
          <p:cNvCxnSpPr/>
          <p:nvPr/>
        </p:nvCxnSpPr>
        <p:spPr>
          <a:xfrm flipV="1">
            <a:off x="1254133" y="2753569"/>
            <a:ext cx="2781300" cy="1062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E72FA0-5C80-4A13-A566-FBF14DED31C7}"/>
              </a:ext>
            </a:extLst>
          </p:cNvPr>
          <p:cNvSpPr/>
          <p:nvPr/>
        </p:nvSpPr>
        <p:spPr>
          <a:xfrm flipH="1">
            <a:off x="1452804" y="2728429"/>
            <a:ext cx="2132314" cy="10620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7D7796-8337-4E69-9B41-F996426634B9}"/>
              </a:ext>
            </a:extLst>
          </p:cNvPr>
          <p:cNvSpPr txBox="1"/>
          <p:nvPr/>
        </p:nvSpPr>
        <p:spPr>
          <a:xfrm>
            <a:off x="2222500" y="1785844"/>
            <a:ext cx="111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ATB.G.avg</a:t>
            </a:r>
            <a:endParaRPr lang="en-US" dirty="0"/>
          </a:p>
          <a:p>
            <a:r>
              <a:rPr lang="en-US" dirty="0"/>
              <a:t>[x] no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12AA5B-F6A6-4387-AC8F-92464641D0C8}"/>
              </a:ext>
            </a:extLst>
          </p:cNvPr>
          <p:cNvSpPr/>
          <p:nvPr/>
        </p:nvSpPr>
        <p:spPr>
          <a:xfrm flipH="1">
            <a:off x="1932288" y="1492742"/>
            <a:ext cx="8951611" cy="10620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7A755D-C20C-41D9-9B6A-205925F203A8}"/>
              </a:ext>
            </a:extLst>
          </p:cNvPr>
          <p:cNvSpPr/>
          <p:nvPr/>
        </p:nvSpPr>
        <p:spPr>
          <a:xfrm>
            <a:off x="10566400" y="1587617"/>
            <a:ext cx="1625600" cy="544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ATOMLCOCK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49C6F5-34D3-4844-9C3D-88B00A6E9782}"/>
              </a:ext>
            </a:extLst>
          </p:cNvPr>
          <p:cNvSpPr/>
          <p:nvPr/>
        </p:nvSpPr>
        <p:spPr>
          <a:xfrm>
            <a:off x="0" y="1395378"/>
            <a:ext cx="12192000" cy="2641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E57D9A-C4B9-4D73-9E52-3C45DAE8F875}"/>
              </a:ext>
            </a:extLst>
          </p:cNvPr>
          <p:cNvSpPr/>
          <p:nvPr/>
        </p:nvSpPr>
        <p:spPr>
          <a:xfrm>
            <a:off x="1298518" y="4134932"/>
            <a:ext cx="13912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81280"/>
                </a:solidFill>
                <a:latin typeface="Courier New" panose="02070309020205020404" pitchFamily="49" charset="0"/>
              </a:rPr>
              <a:t>&lt;</a:t>
            </a:r>
            <a:r>
              <a:rPr lang="en-US" dirty="0" err="1">
                <a:solidFill>
                  <a:srgbClr val="881280"/>
                </a:solidFill>
                <a:latin typeface="Courier New" panose="02070309020205020404" pitchFamily="49" charset="0"/>
              </a:rPr>
              <a:t>wsdlsoap:address</a:t>
            </a:r>
            <a:r>
              <a:rPr lang="en-US" dirty="0">
                <a:solidFill>
                  <a:srgbClr val="881280"/>
                </a:solidFill>
                <a:latin typeface="Courier New" panose="02070309020205020404" pitchFamily="49" charset="0"/>
              </a:rPr>
              <a:t> location="http://www_websphere_1:9080/</a:t>
            </a:r>
            <a:r>
              <a:rPr lang="en-US" dirty="0" err="1">
                <a:solidFill>
                  <a:srgbClr val="881280"/>
                </a:solidFill>
                <a:latin typeface="Courier New" panose="02070309020205020404" pitchFamily="49" charset="0"/>
              </a:rPr>
              <a:t>nonPolice</a:t>
            </a:r>
            <a:r>
              <a:rPr lang="en-US" dirty="0">
                <a:solidFill>
                  <a:srgbClr val="881280"/>
                </a:solidFill>
                <a:latin typeface="Courier New" panose="02070309020205020404" pitchFamily="49" charset="0"/>
              </a:rPr>
              <a:t>/services/</a:t>
            </a:r>
            <a:r>
              <a:rPr lang="en-US" dirty="0" err="1">
                <a:solidFill>
                  <a:srgbClr val="881280"/>
                </a:solidFill>
                <a:latin typeface="Courier New" panose="02070309020205020404" pitchFamily="49" charset="0"/>
              </a:rPr>
              <a:t>nonPolice</a:t>
            </a:r>
            <a:r>
              <a:rPr lang="en-US" dirty="0">
                <a:solidFill>
                  <a:srgbClr val="881280"/>
                </a:solidFill>
                <a:latin typeface="Courier New" panose="02070309020205020404" pitchFamily="49" charset="0"/>
              </a:rPr>
              <a:t>"/&gt;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B2F8915-24D8-4329-9BD2-1A20E0F5ECED}"/>
              </a:ext>
            </a:extLst>
          </p:cNvPr>
          <p:cNvSpPr/>
          <p:nvPr/>
        </p:nvSpPr>
        <p:spPr>
          <a:xfrm>
            <a:off x="254975" y="4175853"/>
            <a:ext cx="999159" cy="1969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502CB8C-B389-4515-8E0A-8029B8D0FA53}"/>
              </a:ext>
            </a:extLst>
          </p:cNvPr>
          <p:cNvSpPr/>
          <p:nvPr/>
        </p:nvSpPr>
        <p:spPr>
          <a:xfrm>
            <a:off x="254976" y="4416719"/>
            <a:ext cx="999158" cy="782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4F5EA0-E081-4419-92EB-956174E8B1C9}"/>
              </a:ext>
            </a:extLst>
          </p:cNvPr>
          <p:cNvSpPr/>
          <p:nvPr/>
        </p:nvSpPr>
        <p:spPr>
          <a:xfrm>
            <a:off x="1471319" y="5116518"/>
            <a:ext cx="114668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Net.ServicePointManager</a:t>
            </a:r>
            <a:r>
              <a:rPr lang="en-US" dirty="0"/>
              <a:t>]::</a:t>
            </a:r>
            <a:r>
              <a:rPr lang="en-US" dirty="0" err="1"/>
              <a:t>SecurityProtocol</a:t>
            </a:r>
            <a:r>
              <a:rPr lang="en-US" dirty="0"/>
              <a:t> = [</a:t>
            </a:r>
            <a:r>
              <a:rPr lang="en-US" dirty="0" err="1"/>
              <a:t>Net.SecurityProtocolType</a:t>
            </a:r>
            <a:r>
              <a:rPr lang="en-US" dirty="0"/>
              <a:t>]::Tls12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E80E3C0-B64F-4F09-8DDE-2A79A9AE1CE5}"/>
              </a:ext>
            </a:extLst>
          </p:cNvPr>
          <p:cNvSpPr/>
          <p:nvPr/>
        </p:nvSpPr>
        <p:spPr>
          <a:xfrm>
            <a:off x="1548910" y="5678453"/>
            <a:ext cx="134116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ws</a:t>
            </a:r>
            <a:r>
              <a:rPr lang="en-US" dirty="0"/>
              <a:t> = New-</a:t>
            </a:r>
            <a:r>
              <a:rPr lang="en-US" dirty="0" err="1"/>
              <a:t>WebServiceProxy</a:t>
            </a:r>
            <a:r>
              <a:rPr lang="en-US" dirty="0"/>
              <a:t> -</a:t>
            </a:r>
            <a:r>
              <a:rPr lang="en-US" dirty="0" err="1"/>
              <a:t>uri</a:t>
            </a:r>
            <a:r>
              <a:rPr lang="en-US" dirty="0"/>
              <a:t> https://cautious-meme-6qjxqw644pjc6rq-80.app.github.dev/nonPolice/services/nonPolice?wsdl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8CE916-7782-45A2-A820-74D84D9A7DB7}"/>
              </a:ext>
            </a:extLst>
          </p:cNvPr>
          <p:cNvSpPr/>
          <p:nvPr/>
        </p:nvSpPr>
        <p:spPr>
          <a:xfrm>
            <a:off x="1489036" y="5959520"/>
            <a:ext cx="1452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 $ws.add(1,1)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59CC69-7B27-4BD2-B361-C995CBD41231}"/>
              </a:ext>
            </a:extLst>
          </p:cNvPr>
          <p:cNvSpPr/>
          <p:nvPr/>
        </p:nvSpPr>
        <p:spPr>
          <a:xfrm>
            <a:off x="1676400" y="6211669"/>
            <a:ext cx="11948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Exception calling "add" with "2" argument(s): "The remote name could not be resolved: 'www_websphere_1'"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EE9691-5BB2-4884-AA7E-A731B9F91371}"/>
              </a:ext>
            </a:extLst>
          </p:cNvPr>
          <p:cNvSpPr txBox="1"/>
          <p:nvPr/>
        </p:nvSpPr>
        <p:spPr>
          <a:xfrm>
            <a:off x="5760720" y="3540034"/>
            <a:ext cx="2307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nonPolicSiren</a:t>
            </a:r>
            <a:r>
              <a:rPr lang="en-US" dirty="0"/>
              <a:t>: 5:29PM</a:t>
            </a:r>
          </a:p>
        </p:txBody>
      </p:sp>
    </p:spTree>
    <p:extLst>
      <p:ext uri="{BB962C8B-B14F-4D97-AF65-F5344CB8AC3E}">
        <p14:creationId xmlns:p14="http://schemas.microsoft.com/office/powerpoint/2010/main" val="24520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3AA3DC-9797-4706-B5A4-72BF2D768078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BD158-49C0-4723-9554-8ECCC777DE1D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9EB309-E139-454C-B912-9665055B3FE8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82699D-C7C1-44AA-852A-65BE30C911F5}"/>
              </a:ext>
            </a:extLst>
          </p:cNvPr>
          <p:cNvSpPr/>
          <p:nvPr/>
        </p:nvSpPr>
        <p:spPr>
          <a:xfrm>
            <a:off x="0" y="1395378"/>
            <a:ext cx="12192000" cy="2641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9CCC5B-7A7D-4EEF-8D8A-FA81010B2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668" y="2009140"/>
            <a:ext cx="1003119" cy="1724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3B7C09-AFB6-43B1-ABF3-E87E626C3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12" y="2328616"/>
            <a:ext cx="1133475" cy="4762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04D6AB-33FD-47C0-9423-C4A3BCFC1FB8}"/>
              </a:ext>
            </a:extLst>
          </p:cNvPr>
          <p:cNvSpPr/>
          <p:nvPr/>
        </p:nvSpPr>
        <p:spPr>
          <a:xfrm>
            <a:off x="3841719" y="1764931"/>
            <a:ext cx="3138396" cy="305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6F5D84-AEC8-4B4D-96CF-109714D86B71}"/>
              </a:ext>
            </a:extLst>
          </p:cNvPr>
          <p:cNvCxnSpPr/>
          <p:nvPr/>
        </p:nvCxnSpPr>
        <p:spPr>
          <a:xfrm flipV="1">
            <a:off x="4392612" y="2328616"/>
            <a:ext cx="1017588" cy="47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80ABC4A-0330-4B97-BFAE-31F5CF5BFB33}"/>
              </a:ext>
            </a:extLst>
          </p:cNvPr>
          <p:cNvSpPr txBox="1"/>
          <p:nvPr/>
        </p:nvSpPr>
        <p:spPr>
          <a:xfrm>
            <a:off x="5830542" y="238207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Gas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2FFCA5-F331-4DA7-A6B1-56BDE4A31234}"/>
              </a:ext>
            </a:extLst>
          </p:cNvPr>
          <p:cNvSpPr/>
          <p:nvPr/>
        </p:nvSpPr>
        <p:spPr>
          <a:xfrm>
            <a:off x="4293842" y="2959100"/>
            <a:ext cx="1855442" cy="825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A66467D-030C-4631-868F-625EC66604DD}"/>
              </a:ext>
            </a:extLst>
          </p:cNvPr>
          <p:cNvCxnSpPr>
            <a:stCxn id="17" idx="0"/>
            <a:endCxn id="17" idx="2"/>
          </p:cNvCxnSpPr>
          <p:nvPr/>
        </p:nvCxnSpPr>
        <p:spPr>
          <a:xfrm>
            <a:off x="5221563" y="2959100"/>
            <a:ext cx="0" cy="825500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350B00-3250-45B3-BAFA-5EC18CA87C22}"/>
              </a:ext>
            </a:extLst>
          </p:cNvPr>
          <p:cNvCxnSpPr/>
          <p:nvPr/>
        </p:nvCxnSpPr>
        <p:spPr>
          <a:xfrm>
            <a:off x="5515250" y="2959100"/>
            <a:ext cx="0" cy="825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EEAE59-BD35-4F9A-AC59-3B1CD2F4F63A}"/>
              </a:ext>
            </a:extLst>
          </p:cNvPr>
          <p:cNvCxnSpPr/>
          <p:nvPr/>
        </p:nvCxnSpPr>
        <p:spPr>
          <a:xfrm>
            <a:off x="4901406" y="2959100"/>
            <a:ext cx="0" cy="825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744179-A5D2-45D7-A134-F541F28288F8}"/>
              </a:ext>
            </a:extLst>
          </p:cNvPr>
          <p:cNvCxnSpPr/>
          <p:nvPr/>
        </p:nvCxnSpPr>
        <p:spPr>
          <a:xfrm>
            <a:off x="4901406" y="3371850"/>
            <a:ext cx="6246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00E42B7A-F9AE-4E34-95EB-AF9E4CE04689}"/>
              </a:ext>
            </a:extLst>
          </p:cNvPr>
          <p:cNvSpPr/>
          <p:nvPr/>
        </p:nvSpPr>
        <p:spPr>
          <a:xfrm>
            <a:off x="5410200" y="3124200"/>
            <a:ext cx="228599" cy="2476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F655A7-4A1F-4267-B79B-2FE72814FDEA}"/>
              </a:ext>
            </a:extLst>
          </p:cNvPr>
          <p:cNvCxnSpPr>
            <a:cxnSpLocks/>
          </p:cNvCxnSpPr>
          <p:nvPr/>
        </p:nvCxnSpPr>
        <p:spPr>
          <a:xfrm flipV="1">
            <a:off x="5296693" y="2988686"/>
            <a:ext cx="571500" cy="412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ACFE1C4-1DE2-4363-8768-C32A22D4E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0" y="3248022"/>
            <a:ext cx="580056" cy="43281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D15FD99-B1A5-4ED0-9F28-908C19405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37" y="2325943"/>
            <a:ext cx="2143125" cy="21431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F78B4CA-69D7-49B7-82F7-3994C89A6F7C}"/>
              </a:ext>
            </a:extLst>
          </p:cNvPr>
          <p:cNvSpPr/>
          <p:nvPr/>
        </p:nvSpPr>
        <p:spPr>
          <a:xfrm>
            <a:off x="8382000" y="2382075"/>
            <a:ext cx="1133474" cy="6066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EDEN</a:t>
            </a:r>
          </a:p>
          <a:p>
            <a:pPr algn="ctr"/>
            <a:r>
              <a:rPr lang="en-US" dirty="0"/>
              <a:t>EXIT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26D5C6-320C-4443-AD54-4F1E52B49B58}"/>
              </a:ext>
            </a:extLst>
          </p:cNvPr>
          <p:cNvSpPr txBox="1"/>
          <p:nvPr/>
        </p:nvSpPr>
        <p:spPr>
          <a:xfrm>
            <a:off x="9864726" y="2382075"/>
            <a:ext cx="82073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HW80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0CCEEAE-38B1-46F4-A703-F8C88511E0CF}"/>
              </a:ext>
            </a:extLst>
          </p:cNvPr>
          <p:cNvCxnSpPr/>
          <p:nvPr/>
        </p:nvCxnSpPr>
        <p:spPr>
          <a:xfrm flipV="1">
            <a:off x="8382000" y="2988686"/>
            <a:ext cx="2463800" cy="99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A2BFC2A-B32E-4DA4-BB15-BE8733D77A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8" y="2111375"/>
            <a:ext cx="1876425" cy="18764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D6E2397-1B67-40CB-AAC4-94EA2833B210}"/>
              </a:ext>
            </a:extLst>
          </p:cNvPr>
          <p:cNvSpPr txBox="1"/>
          <p:nvPr/>
        </p:nvSpPr>
        <p:spPr>
          <a:xfrm>
            <a:off x="54719" y="4205032"/>
            <a:ext cx="834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         </a:t>
            </a:r>
            <a:r>
              <a:rPr lang="en-US" strike="sngStrike" dirty="0"/>
              <a:t>10c  </a:t>
            </a:r>
            <a:r>
              <a:rPr lang="en-US" dirty="0"/>
              <a:t>HOMCE:SPY(</a:t>
            </a:r>
            <a:r>
              <a:rPr lang="en-US" strike="sngStrike" dirty="0" err="1"/>
              <a:t>rene</a:t>
            </a:r>
            <a:r>
              <a:rPr lang="en-US" dirty="0"/>
              <a:t>)[1]: </a:t>
            </a:r>
            <a:r>
              <a:rPr lang="en-US" dirty="0" err="1"/>
              <a:t>Stephe</a:t>
            </a:r>
            <a:r>
              <a:rPr lang="en-US" dirty="0"/>
              <a:t> 10c </a:t>
            </a:r>
            <a:r>
              <a:rPr lang="en-US" dirty="0" err="1"/>
              <a:t>Hollly</a:t>
            </a:r>
            <a:r>
              <a:rPr lang="en-US" dirty="0"/>
              <a:t> Rene, left </a:t>
            </a:r>
            <a:r>
              <a:rPr lang="en-US" dirty="0" err="1"/>
              <a:t>linkehm</a:t>
            </a:r>
            <a:r>
              <a:rPr lang="en-US" dirty="0"/>
              <a:t> to </a:t>
            </a:r>
            <a:r>
              <a:rPr lang="en-US" dirty="0" err="1"/>
              <a:t>hollywood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A71BC0-FD12-428D-96B2-CA2269850484}"/>
              </a:ext>
            </a:extLst>
          </p:cNvPr>
          <p:cNvCxnSpPr/>
          <p:nvPr/>
        </p:nvCxnSpPr>
        <p:spPr>
          <a:xfrm>
            <a:off x="622300" y="4076700"/>
            <a:ext cx="1108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7F1AA3-701E-4937-B291-80FBD54AB244}"/>
              </a:ext>
            </a:extLst>
          </p:cNvPr>
          <p:cNvCxnSpPr/>
          <p:nvPr/>
        </p:nvCxnSpPr>
        <p:spPr>
          <a:xfrm>
            <a:off x="465508" y="4787900"/>
            <a:ext cx="1108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C3B5D7B-D6E8-4CF6-A992-030585874525}"/>
              </a:ext>
            </a:extLst>
          </p:cNvPr>
          <p:cNvCxnSpPr/>
          <p:nvPr/>
        </p:nvCxnSpPr>
        <p:spPr>
          <a:xfrm>
            <a:off x="3213100" y="4469068"/>
            <a:ext cx="6134100" cy="6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A66C5F9-59A3-4F5D-A2D3-EBDB0695ACD5}"/>
              </a:ext>
            </a:extLst>
          </p:cNvPr>
          <p:cNvSpPr/>
          <p:nvPr/>
        </p:nvSpPr>
        <p:spPr>
          <a:xfrm flipH="1">
            <a:off x="907246" y="4110165"/>
            <a:ext cx="10484075" cy="6495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74F885-7860-4262-A038-1FCB1604680A}"/>
              </a:ext>
            </a:extLst>
          </p:cNvPr>
          <p:cNvSpPr/>
          <p:nvPr/>
        </p:nvSpPr>
        <p:spPr>
          <a:xfrm flipH="1">
            <a:off x="8382000" y="3021358"/>
            <a:ext cx="2801153" cy="6495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095946-ACD8-42E3-9ECC-956D708AF299}"/>
              </a:ext>
            </a:extLst>
          </p:cNvPr>
          <p:cNvSpPr/>
          <p:nvPr/>
        </p:nvSpPr>
        <p:spPr>
          <a:xfrm flipH="1">
            <a:off x="7061591" y="3073682"/>
            <a:ext cx="856065" cy="6495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9E91011-EF8D-4363-A45F-AF422A7FDFA8}"/>
              </a:ext>
            </a:extLst>
          </p:cNvPr>
          <p:cNvSpPr/>
          <p:nvPr/>
        </p:nvSpPr>
        <p:spPr>
          <a:xfrm>
            <a:off x="7591080" y="2858532"/>
            <a:ext cx="156887" cy="3006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E82793B0-B142-4250-8C7C-D39884611C5B}"/>
              </a:ext>
            </a:extLst>
          </p:cNvPr>
          <p:cNvSpPr/>
          <p:nvPr/>
        </p:nvSpPr>
        <p:spPr>
          <a:xfrm>
            <a:off x="7467600" y="2489200"/>
            <a:ext cx="405606" cy="495631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1CC1607-0ED6-4F6D-92E6-F7C7975D581F}"/>
              </a:ext>
            </a:extLst>
          </p:cNvPr>
          <p:cNvCxnSpPr/>
          <p:nvPr/>
        </p:nvCxnSpPr>
        <p:spPr>
          <a:xfrm>
            <a:off x="4293842" y="2382075"/>
            <a:ext cx="2157758" cy="196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4342D79A-FD18-407F-86FE-0A4E42605F7F}"/>
              </a:ext>
            </a:extLst>
          </p:cNvPr>
          <p:cNvSpPr txBox="1"/>
          <p:nvPr/>
        </p:nvSpPr>
        <p:spPr>
          <a:xfrm>
            <a:off x="3821650" y="2094235"/>
            <a:ext cx="298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Jutta </a:t>
            </a:r>
            <a:r>
              <a:rPr lang="en-US" dirty="0" err="1"/>
              <a:t>Coeln</a:t>
            </a:r>
            <a:r>
              <a:rPr lang="en-US" dirty="0"/>
              <a:t> IPX </a:t>
            </a:r>
            <a:r>
              <a:rPr lang="en-US" dirty="0" err="1"/>
              <a:t>danila</a:t>
            </a:r>
            <a:r>
              <a:rPr lang="en-US" dirty="0"/>
              <a:t> </a:t>
            </a:r>
            <a:r>
              <a:rPr lang="en-US" dirty="0" err="1"/>
              <a:t>wieland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A950C14-D9FA-4BBB-A88A-B04DCA9EF484}"/>
              </a:ext>
            </a:extLst>
          </p:cNvPr>
          <p:cNvCxnSpPr/>
          <p:nvPr/>
        </p:nvCxnSpPr>
        <p:spPr>
          <a:xfrm flipV="1">
            <a:off x="2341933" y="2094235"/>
            <a:ext cx="1479717" cy="139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6AC540-9998-4CA9-9649-F5ADBD8F2E14}"/>
              </a:ext>
            </a:extLst>
          </p:cNvPr>
          <p:cNvCxnSpPr/>
          <p:nvPr/>
        </p:nvCxnSpPr>
        <p:spPr>
          <a:xfrm flipV="1">
            <a:off x="924819" y="2255746"/>
            <a:ext cx="1147717" cy="1249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B5FCD8A-A1D3-4553-BD3F-DF2915BE8510}"/>
              </a:ext>
            </a:extLst>
          </p:cNvPr>
          <p:cNvSpPr txBox="1"/>
          <p:nvPr/>
        </p:nvSpPr>
        <p:spPr>
          <a:xfrm>
            <a:off x="-16435" y="23263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566EB8D-FB9D-49B8-8E22-741CC7A20C8B}"/>
              </a:ext>
            </a:extLst>
          </p:cNvPr>
          <p:cNvSpPr/>
          <p:nvPr/>
        </p:nvSpPr>
        <p:spPr>
          <a:xfrm>
            <a:off x="10261970" y="1723811"/>
            <a:ext cx="1930030" cy="5209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SQ.J-10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4F18677-959B-4BFA-BF78-E896CD679C93}"/>
              </a:ext>
            </a:extLst>
          </p:cNvPr>
          <p:cNvSpPr/>
          <p:nvPr/>
        </p:nvSpPr>
        <p:spPr>
          <a:xfrm>
            <a:off x="10712259" y="2146653"/>
            <a:ext cx="1479741" cy="390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Skyscraper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9E4B15-021E-4D81-B364-259EB7CDC6B9}"/>
              </a:ext>
            </a:extLst>
          </p:cNvPr>
          <p:cNvSpPr txBox="1"/>
          <p:nvPr/>
        </p:nvSpPr>
        <p:spPr>
          <a:xfrm>
            <a:off x="11248337" y="2063457"/>
            <a:ext cx="10230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Huesenstammeralle</a:t>
            </a:r>
            <a:endParaRPr lang="en-US" sz="800" strike="sngStrike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B2B1B84-C651-4C41-B470-C72C8068C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56" y="2325179"/>
            <a:ext cx="570192" cy="57019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DF378C8-E81E-45B8-9A6E-0C83CEB04396}"/>
              </a:ext>
            </a:extLst>
          </p:cNvPr>
          <p:cNvSpPr/>
          <p:nvPr/>
        </p:nvSpPr>
        <p:spPr>
          <a:xfrm flipH="1">
            <a:off x="3887339" y="2127015"/>
            <a:ext cx="3138397" cy="18764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0D4CB56-5C1B-45A5-8AE5-D47370FE5873}"/>
              </a:ext>
            </a:extLst>
          </p:cNvPr>
          <p:cNvCxnSpPr/>
          <p:nvPr/>
        </p:nvCxnSpPr>
        <p:spPr>
          <a:xfrm flipV="1">
            <a:off x="5830542" y="2489200"/>
            <a:ext cx="123104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80562C3-D34D-4BA9-9C11-DDA48959F5B4}"/>
              </a:ext>
            </a:extLst>
          </p:cNvPr>
          <p:cNvCxnSpPr/>
          <p:nvPr/>
        </p:nvCxnSpPr>
        <p:spPr>
          <a:xfrm flipV="1">
            <a:off x="4089400" y="3124200"/>
            <a:ext cx="19177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1A8EB98-E582-44CC-B5C5-074E60CB1A94}"/>
              </a:ext>
            </a:extLst>
          </p:cNvPr>
          <p:cNvSpPr/>
          <p:nvPr/>
        </p:nvSpPr>
        <p:spPr>
          <a:xfrm>
            <a:off x="3698197" y="2578100"/>
            <a:ext cx="1163843" cy="7101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3CADFE6-162B-45D8-8F06-31682CDA6CFF}"/>
              </a:ext>
            </a:extLst>
          </p:cNvPr>
          <p:cNvSpPr/>
          <p:nvPr/>
        </p:nvSpPr>
        <p:spPr>
          <a:xfrm>
            <a:off x="4197625" y="2755848"/>
            <a:ext cx="592527" cy="191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0:7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52D6F65-C4D2-41B8-89FF-6822FEA6893C}"/>
              </a:ext>
            </a:extLst>
          </p:cNvPr>
          <p:cNvSpPr/>
          <p:nvPr/>
        </p:nvSpPr>
        <p:spPr>
          <a:xfrm>
            <a:off x="4212258" y="2997148"/>
            <a:ext cx="592527" cy="191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0:7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198067D-F553-4936-A69F-ABF7B549EE0D}"/>
              </a:ext>
            </a:extLst>
          </p:cNvPr>
          <p:cNvSpPr/>
          <p:nvPr/>
        </p:nvSpPr>
        <p:spPr>
          <a:xfrm>
            <a:off x="3677614" y="2755848"/>
            <a:ext cx="592527" cy="191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0:7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6FEE3C-5D09-4EB8-9808-9598FEF916AB}"/>
              </a:ext>
            </a:extLst>
          </p:cNvPr>
          <p:cNvSpPr/>
          <p:nvPr/>
        </p:nvSpPr>
        <p:spPr>
          <a:xfrm>
            <a:off x="3677680" y="3007829"/>
            <a:ext cx="592527" cy="1915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0:7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3AEDB4-66E0-4CB4-8A2B-A95F4B6B9314}"/>
              </a:ext>
            </a:extLst>
          </p:cNvPr>
          <p:cNvSpPr txBox="1"/>
          <p:nvPr/>
        </p:nvSpPr>
        <p:spPr>
          <a:xfrm>
            <a:off x="3665364" y="2578100"/>
            <a:ext cx="1179085" cy="2154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IBM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0D20A6F-C6AB-4561-940C-996C8DB82799}"/>
              </a:ext>
            </a:extLst>
          </p:cNvPr>
          <p:cNvSpPr/>
          <p:nvPr/>
        </p:nvSpPr>
        <p:spPr>
          <a:xfrm flipH="1">
            <a:off x="3568198" y="2565689"/>
            <a:ext cx="1286630" cy="7619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29B04F2-2408-4E83-B19D-12B27408D99B}"/>
              </a:ext>
            </a:extLst>
          </p:cNvPr>
          <p:cNvCxnSpPr/>
          <p:nvPr/>
        </p:nvCxnSpPr>
        <p:spPr>
          <a:xfrm flipV="1">
            <a:off x="3415642" y="2388915"/>
            <a:ext cx="1641385" cy="1291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17C3F49-56DC-4261-94E2-79BAD5CBA330}"/>
              </a:ext>
            </a:extLst>
          </p:cNvPr>
          <p:cNvSpPr txBox="1"/>
          <p:nvPr/>
        </p:nvSpPr>
        <p:spPr>
          <a:xfrm>
            <a:off x="18300" y="20418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764B852-6EC9-4F93-914C-001D802E2D97}"/>
              </a:ext>
            </a:extLst>
          </p:cNvPr>
          <p:cNvSpPr txBox="1"/>
          <p:nvPr/>
        </p:nvSpPr>
        <p:spPr>
          <a:xfrm>
            <a:off x="-44727" y="17779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EA9E27D-7C25-4241-BF67-BE79A5B96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25" y="1730375"/>
            <a:ext cx="359294" cy="359294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108B376-D776-41BB-9FAC-FD0DD35D9041}"/>
              </a:ext>
            </a:extLst>
          </p:cNvPr>
          <p:cNvCxnSpPr/>
          <p:nvPr/>
        </p:nvCxnSpPr>
        <p:spPr>
          <a:xfrm flipV="1">
            <a:off x="7207250" y="2959100"/>
            <a:ext cx="882650" cy="9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028D6CD4-1094-410B-99F6-76A38CA31ACF}"/>
              </a:ext>
            </a:extLst>
          </p:cNvPr>
          <p:cNvSpPr txBox="1"/>
          <p:nvPr/>
        </p:nvSpPr>
        <p:spPr>
          <a:xfrm>
            <a:off x="7140452" y="2079628"/>
            <a:ext cx="173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Ibm</a:t>
            </a:r>
            <a:r>
              <a:rPr lang="en-US" dirty="0" err="1"/>
              <a:t>.</a:t>
            </a:r>
            <a:r>
              <a:rPr lang="en-US" strike="sngStrike" dirty="0" err="1"/>
              <a:t>St</a:t>
            </a:r>
            <a:r>
              <a:rPr lang="en-US" strike="sngStrike" dirty="0"/>
              <a:t>. </a:t>
            </a:r>
            <a:r>
              <a:rPr lang="en-US" strike="sngStrike" dirty="0" err="1"/>
              <a:t>Nick.Cargill</a:t>
            </a:r>
            <a:endParaRPr lang="en-US" strike="sngStrike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55DED44-2F95-4867-9FD7-F224BDF3BD73}"/>
              </a:ext>
            </a:extLst>
          </p:cNvPr>
          <p:cNvSpPr/>
          <p:nvPr/>
        </p:nvSpPr>
        <p:spPr>
          <a:xfrm flipH="1">
            <a:off x="984065" y="1694861"/>
            <a:ext cx="10425622" cy="23085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6D2F149-9340-43F5-98B9-B80D5D64618F}"/>
              </a:ext>
            </a:extLst>
          </p:cNvPr>
          <p:cNvCxnSpPr/>
          <p:nvPr/>
        </p:nvCxnSpPr>
        <p:spPr>
          <a:xfrm>
            <a:off x="552449" y="5411822"/>
            <a:ext cx="1108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517E1B-B340-41F3-A075-0FC6764B4B6B}"/>
              </a:ext>
            </a:extLst>
          </p:cNvPr>
          <p:cNvCxnSpPr/>
          <p:nvPr/>
        </p:nvCxnSpPr>
        <p:spPr>
          <a:xfrm>
            <a:off x="552449" y="6006182"/>
            <a:ext cx="1108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A17FA599-BB5F-4775-A74D-C409F9C97911}"/>
              </a:ext>
            </a:extLst>
          </p:cNvPr>
          <p:cNvSpPr txBox="1"/>
          <p:nvPr/>
        </p:nvSpPr>
        <p:spPr>
          <a:xfrm>
            <a:off x="1092200" y="5016500"/>
            <a:ext cx="382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KING(</a:t>
            </a:r>
            <a:r>
              <a:rPr lang="en-US" dirty="0" err="1"/>
              <a:t>gusstat-nactivastrasse</a:t>
            </a:r>
            <a:r>
              <a:rPr lang="en-US" dirty="0"/>
              <a:t>)   IPX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E689C4F2-F045-42DE-8AAA-732AE47BA6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7590" y="4315283"/>
            <a:ext cx="3957512" cy="227452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04714E88-0B04-4525-BA92-F4F0B01E72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997" y="4323862"/>
            <a:ext cx="2857500" cy="1552575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C1B80D48-2FEF-4D1A-B999-0AA364FDB975}"/>
              </a:ext>
            </a:extLst>
          </p:cNvPr>
          <p:cNvSpPr txBox="1"/>
          <p:nvPr/>
        </p:nvSpPr>
        <p:spPr>
          <a:xfrm>
            <a:off x="2158453" y="5533173"/>
            <a:ext cx="221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WWI.HOMCEI:KYSTAL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6C51338-351F-4BA0-BE32-2A82A133C1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42133" y="5395992"/>
            <a:ext cx="2085729" cy="1314436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6012025F-9829-4E0D-8FDC-41B097F2B0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3247" y="5355900"/>
            <a:ext cx="2058392" cy="1375773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6AAD6F92-C1F7-4435-A334-752877326304}"/>
              </a:ext>
            </a:extLst>
          </p:cNvPr>
          <p:cNvSpPr/>
          <p:nvPr/>
        </p:nvSpPr>
        <p:spPr>
          <a:xfrm flipH="1">
            <a:off x="5167590" y="4321829"/>
            <a:ext cx="6856344" cy="23085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E0E2C7A-9341-4AB3-9C5E-9FFF5A91709D}"/>
              </a:ext>
            </a:extLst>
          </p:cNvPr>
          <p:cNvCxnSpPr/>
          <p:nvPr/>
        </p:nvCxnSpPr>
        <p:spPr>
          <a:xfrm flipV="1">
            <a:off x="5410200" y="4574364"/>
            <a:ext cx="6681925" cy="2015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F731CCB-BEC7-419A-968A-0C340EEA0B54}"/>
              </a:ext>
            </a:extLst>
          </p:cNvPr>
          <p:cNvCxnSpPr/>
          <p:nvPr/>
        </p:nvCxnSpPr>
        <p:spPr>
          <a:xfrm flipV="1">
            <a:off x="4800948" y="3813454"/>
            <a:ext cx="6681925" cy="2015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CE789691-AB90-41BC-AD92-3034B829ED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1" y="4924821"/>
            <a:ext cx="832783" cy="832783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2A835F4-F0F4-4A60-AF01-5F6715191FD5}"/>
              </a:ext>
            </a:extLst>
          </p:cNvPr>
          <p:cNvSpPr txBox="1"/>
          <p:nvPr/>
        </p:nvSpPr>
        <p:spPr>
          <a:xfrm>
            <a:off x="2376668" y="6053210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93091EDF-0028-4407-84D2-F63AF54846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165" y="5088890"/>
            <a:ext cx="876300" cy="876300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03DE567-96E5-43D6-82B1-B162F71D4F64}"/>
              </a:ext>
            </a:extLst>
          </p:cNvPr>
          <p:cNvCxnSpPr/>
          <p:nvPr/>
        </p:nvCxnSpPr>
        <p:spPr>
          <a:xfrm flipV="1">
            <a:off x="4326720" y="6034019"/>
            <a:ext cx="1680380" cy="649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A74F4F05-1C9F-4507-AAE2-25791F80D7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073" y="6128589"/>
            <a:ext cx="226766" cy="323335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067B11D-7CB2-4F56-ADD9-A8B285074062}"/>
              </a:ext>
            </a:extLst>
          </p:cNvPr>
          <p:cNvCxnSpPr/>
          <p:nvPr/>
        </p:nvCxnSpPr>
        <p:spPr>
          <a:xfrm flipV="1">
            <a:off x="4326720" y="6128589"/>
            <a:ext cx="721530" cy="32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019670E-7D6E-48A8-92A3-00B308CFED15}"/>
              </a:ext>
            </a:extLst>
          </p:cNvPr>
          <p:cNvCxnSpPr/>
          <p:nvPr/>
        </p:nvCxnSpPr>
        <p:spPr>
          <a:xfrm>
            <a:off x="2158453" y="5201166"/>
            <a:ext cx="2168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E3802FC-64CA-410C-9094-B6284F0BF7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741" y="4402814"/>
            <a:ext cx="927011" cy="588422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A7B5C9D6-F1FB-4E6D-A58C-69C460DD90C8}"/>
              </a:ext>
            </a:extLst>
          </p:cNvPr>
          <p:cNvSpPr/>
          <p:nvPr/>
        </p:nvSpPr>
        <p:spPr>
          <a:xfrm>
            <a:off x="6611639" y="4759710"/>
            <a:ext cx="1261567" cy="1599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2DEA57-8960-4A6C-87E4-85C9F289BF86}"/>
              </a:ext>
            </a:extLst>
          </p:cNvPr>
          <p:cNvSpPr/>
          <p:nvPr/>
        </p:nvSpPr>
        <p:spPr>
          <a:xfrm>
            <a:off x="9610342" y="4778375"/>
            <a:ext cx="1261567" cy="15996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E63789A-1885-4F55-A202-856085A63B63}"/>
              </a:ext>
            </a:extLst>
          </p:cNvPr>
          <p:cNvSpPr/>
          <p:nvPr/>
        </p:nvSpPr>
        <p:spPr>
          <a:xfrm>
            <a:off x="7506245" y="4778375"/>
            <a:ext cx="2479999" cy="159965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4F9CE97-DCD1-468E-9E58-0B89816C2D22}"/>
              </a:ext>
            </a:extLst>
          </p:cNvPr>
          <p:cNvSpPr/>
          <p:nvPr/>
        </p:nvSpPr>
        <p:spPr>
          <a:xfrm>
            <a:off x="10127862" y="4804283"/>
            <a:ext cx="694232" cy="6583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0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2A7A03-10CC-46F4-9FD6-3D8054399D7B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0FAA8-110F-4B80-B759-30B7B65AD1C9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D9903-5090-4C86-897B-F8A837EBA4DC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23348A-BCE3-4EBB-B181-F03D32B8A737}"/>
              </a:ext>
            </a:extLst>
          </p:cNvPr>
          <p:cNvSpPr/>
          <p:nvPr/>
        </p:nvSpPr>
        <p:spPr>
          <a:xfrm>
            <a:off x="0" y="1395378"/>
            <a:ext cx="12192000" cy="2641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5D93EE-B0DB-4222-BE60-82562BB29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512" y="2243137"/>
            <a:ext cx="2390775" cy="1914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5DC289-738F-4917-BA21-7F4A06892AF9}"/>
              </a:ext>
            </a:extLst>
          </p:cNvPr>
          <p:cNvSpPr txBox="1"/>
          <p:nvPr/>
        </p:nvSpPr>
        <p:spPr>
          <a:xfrm>
            <a:off x="4076700" y="1825545"/>
            <a:ext cx="239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Dylan </a:t>
            </a:r>
            <a:r>
              <a:rPr lang="en-US" dirty="0" err="1"/>
              <a:t>lisa</a:t>
            </a:r>
            <a:r>
              <a:rPr lang="en-US" dirty="0"/>
              <a:t>  (GE JACK off)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484560-95BC-4D3B-BCA6-7EA6B2890CDF}"/>
              </a:ext>
            </a:extLst>
          </p:cNvPr>
          <p:cNvCxnSpPr/>
          <p:nvPr/>
        </p:nvCxnSpPr>
        <p:spPr>
          <a:xfrm>
            <a:off x="4876800" y="1971040"/>
            <a:ext cx="1371600" cy="1229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8C8383A-5820-4BA9-865B-19FF47220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690" y="2194877"/>
            <a:ext cx="2619375" cy="174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44F9B9-29D5-412E-8543-3DBEF5551AD5}"/>
              </a:ext>
            </a:extLst>
          </p:cNvPr>
          <p:cNvSpPr txBox="1"/>
          <p:nvPr/>
        </p:nvSpPr>
        <p:spPr>
          <a:xfrm>
            <a:off x="7365602" y="3794812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FBDB88-FEE7-4DF2-B29B-99711C65E9D8}"/>
              </a:ext>
            </a:extLst>
          </p:cNvPr>
          <p:cNvSpPr/>
          <p:nvPr/>
        </p:nvSpPr>
        <p:spPr>
          <a:xfrm flipH="1">
            <a:off x="4076699" y="1694861"/>
            <a:ext cx="2857500" cy="24628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B98971-CBE2-4C29-A866-359AD2BFF688}"/>
              </a:ext>
            </a:extLst>
          </p:cNvPr>
          <p:cNvCxnSpPr/>
          <p:nvPr/>
        </p:nvCxnSpPr>
        <p:spPr>
          <a:xfrm flipV="1">
            <a:off x="3556000" y="1694861"/>
            <a:ext cx="3949700" cy="2462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2EC9D68-DAC3-481E-A1B4-2027166C6AF6}"/>
              </a:ext>
            </a:extLst>
          </p:cNvPr>
          <p:cNvSpPr txBox="1"/>
          <p:nvPr/>
        </p:nvSpPr>
        <p:spPr>
          <a:xfrm>
            <a:off x="4011105" y="4129079"/>
            <a:ext cx="178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elevator view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1FAAA27-FC27-46AF-8A73-39A96D83D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753" y="3644433"/>
            <a:ext cx="701685" cy="91259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13679CE-5CD4-4D38-ACDF-27BFC0E9B083}"/>
              </a:ext>
            </a:extLst>
          </p:cNvPr>
          <p:cNvCxnSpPr/>
          <p:nvPr/>
        </p:nvCxnSpPr>
        <p:spPr>
          <a:xfrm flipV="1">
            <a:off x="5540081" y="3610525"/>
            <a:ext cx="1600199" cy="118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C3912DC-40FD-494C-ABA5-F6581E7FA9F0}"/>
              </a:ext>
            </a:extLst>
          </p:cNvPr>
          <p:cNvSpPr txBox="1"/>
          <p:nvPr/>
        </p:nvSpPr>
        <p:spPr>
          <a:xfrm>
            <a:off x="7632302" y="4312630"/>
            <a:ext cx="213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 </a:t>
            </a:r>
            <a:r>
              <a:rPr lang="en-US" dirty="0" err="1"/>
              <a:t>sofwar</a:t>
            </a:r>
            <a:r>
              <a:rPr lang="en-US" dirty="0"/>
              <a:t> </a:t>
            </a:r>
            <a:r>
              <a:rPr lang="en-US" dirty="0" err="1"/>
              <a:t>outsoruce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0E1CF2-7306-47D4-8E88-97DB829B4CF1}"/>
              </a:ext>
            </a:extLst>
          </p:cNvPr>
          <p:cNvSpPr txBox="1"/>
          <p:nvPr/>
        </p:nvSpPr>
        <p:spPr>
          <a:xfrm>
            <a:off x="8229600" y="1850944"/>
            <a:ext cx="209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 </a:t>
            </a:r>
            <a:r>
              <a:rPr lang="en-US" dirty="0" err="1"/>
              <a:t>touche</a:t>
            </a:r>
            <a:r>
              <a:rPr lang="en-US" dirty="0"/>
              <a:t> ENTRY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B8FEA3-8FD1-4A72-AACC-C83FBE23114A}"/>
              </a:ext>
            </a:extLst>
          </p:cNvPr>
          <p:cNvSpPr/>
          <p:nvPr/>
        </p:nvSpPr>
        <p:spPr>
          <a:xfrm>
            <a:off x="7329089" y="4073127"/>
            <a:ext cx="1891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Apple </a:t>
            </a:r>
            <a:r>
              <a:rPr lang="en-US" dirty="0" err="1"/>
              <a:t>touche</a:t>
            </a:r>
            <a:r>
              <a:rPr lang="en-US" dirty="0"/>
              <a:t> EXIT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F6EE15-9C8F-4A76-A3E5-3A0B50A893CE}"/>
              </a:ext>
            </a:extLst>
          </p:cNvPr>
          <p:cNvCxnSpPr>
            <a:stCxn id="27" idx="1"/>
          </p:cNvCxnSpPr>
          <p:nvPr/>
        </p:nvCxnSpPr>
        <p:spPr>
          <a:xfrm>
            <a:off x="8229600" y="2035610"/>
            <a:ext cx="142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A31D0F-07D5-4023-96B3-B5F3CCF71A2A}"/>
              </a:ext>
            </a:extLst>
          </p:cNvPr>
          <p:cNvCxnSpPr/>
          <p:nvPr/>
        </p:nvCxnSpPr>
        <p:spPr>
          <a:xfrm>
            <a:off x="7131649" y="4286803"/>
            <a:ext cx="142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B70F951-34C5-4425-94E9-8388F185E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324" y="5754719"/>
            <a:ext cx="750887" cy="499681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C272AC-172A-4A75-BF04-5B7292DC8904}"/>
              </a:ext>
            </a:extLst>
          </p:cNvPr>
          <p:cNvCxnSpPr/>
          <p:nvPr/>
        </p:nvCxnSpPr>
        <p:spPr>
          <a:xfrm flipV="1">
            <a:off x="3251200" y="5462622"/>
            <a:ext cx="1377011" cy="79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4CAC170-1556-4DC8-AC12-B3AAEB466765}"/>
              </a:ext>
            </a:extLst>
          </p:cNvPr>
          <p:cNvSpPr/>
          <p:nvPr/>
        </p:nvSpPr>
        <p:spPr>
          <a:xfrm flipH="1">
            <a:off x="3203105" y="5754719"/>
            <a:ext cx="1181098" cy="6874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B3AB52-EE28-4ED5-926F-B68A6E1E619C}"/>
              </a:ext>
            </a:extLst>
          </p:cNvPr>
          <p:cNvSpPr txBox="1"/>
          <p:nvPr/>
        </p:nvSpPr>
        <p:spPr>
          <a:xfrm>
            <a:off x="2679700" y="5344850"/>
            <a:ext cx="359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Phi/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snagure</a:t>
            </a:r>
            <a:r>
              <a:rPr lang="en-US" dirty="0"/>
              <a:t> Gov </a:t>
            </a:r>
            <a:r>
              <a:rPr lang="en-US" dirty="0" err="1"/>
              <a:t>Sche</a:t>
            </a:r>
            <a:r>
              <a:rPr lang="en-US" dirty="0"/>
              <a:t> </a:t>
            </a:r>
            <a:r>
              <a:rPr lang="en-US" dirty="0" err="1"/>
              <a:t>joephshe</a:t>
            </a:r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A35E6E-125C-41D0-8161-8E1AC22DC225}"/>
              </a:ext>
            </a:extLst>
          </p:cNvPr>
          <p:cNvSpPr txBox="1"/>
          <p:nvPr/>
        </p:nvSpPr>
        <p:spPr>
          <a:xfrm>
            <a:off x="2350122" y="5073881"/>
            <a:ext cx="65915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6EF260-988E-4BFE-B3C8-BCBE7E6A293D}"/>
              </a:ext>
            </a:extLst>
          </p:cNvPr>
          <p:cNvSpPr txBox="1"/>
          <p:nvPr/>
        </p:nvSpPr>
        <p:spPr>
          <a:xfrm>
            <a:off x="3251200" y="5073881"/>
            <a:ext cx="113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Roth.fivoli</a:t>
            </a:r>
            <a:endParaRPr lang="en-US" strike="sngStrik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C7F10FE-2D0E-4CFD-9CBF-C5242BFF1F72}"/>
              </a:ext>
            </a:extLst>
          </p:cNvPr>
          <p:cNvSpPr txBox="1"/>
          <p:nvPr/>
        </p:nvSpPr>
        <p:spPr>
          <a:xfrm>
            <a:off x="1907750" y="4716609"/>
            <a:ext cx="183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VIRIGNA.</a:t>
            </a:r>
            <a:r>
              <a:rPr lang="en-US" sz="900" strike="sngStrike" dirty="0" err="1"/>
              <a:t>lance</a:t>
            </a:r>
            <a:r>
              <a:rPr lang="en-US" sz="900" strike="sngStrike" dirty="0"/>
              <a:t> white suite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ABA412-4EAC-43A5-8A15-4BECC797AD96}"/>
              </a:ext>
            </a:extLst>
          </p:cNvPr>
          <p:cNvSpPr txBox="1"/>
          <p:nvPr/>
        </p:nvSpPr>
        <p:spPr>
          <a:xfrm>
            <a:off x="436415" y="4575095"/>
            <a:ext cx="403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CPVA.CHECLPON CALREI(</a:t>
            </a:r>
            <a:r>
              <a:rPr lang="en-US" dirty="0" err="1"/>
              <a:t>angela</a:t>
            </a:r>
            <a:r>
              <a:rPr lang="en-US" dirty="0"/>
              <a:t>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E2BE33C-CDD2-4BD1-AB66-39830F8E04B9}"/>
              </a:ext>
            </a:extLst>
          </p:cNvPr>
          <p:cNvSpPr/>
          <p:nvPr/>
        </p:nvSpPr>
        <p:spPr>
          <a:xfrm>
            <a:off x="596900" y="5126478"/>
            <a:ext cx="1676342" cy="518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0E1986-BAA9-4132-A66B-2F29F12460A2}"/>
              </a:ext>
            </a:extLst>
          </p:cNvPr>
          <p:cNvSpPr txBox="1"/>
          <p:nvPr/>
        </p:nvSpPr>
        <p:spPr>
          <a:xfrm rot="20663350">
            <a:off x="943774" y="5119433"/>
            <a:ext cx="74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CISCO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EF010C-E53E-4E15-9600-07470E080403}"/>
              </a:ext>
            </a:extLst>
          </p:cNvPr>
          <p:cNvCxnSpPr/>
          <p:nvPr/>
        </p:nvCxnSpPr>
        <p:spPr>
          <a:xfrm>
            <a:off x="1130300" y="5073881"/>
            <a:ext cx="495300" cy="57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DDD24CB-BAD4-4F47-8391-1435845A65B8}"/>
              </a:ext>
            </a:extLst>
          </p:cNvPr>
          <p:cNvSpPr/>
          <p:nvPr/>
        </p:nvSpPr>
        <p:spPr>
          <a:xfrm flipH="1">
            <a:off x="523423" y="5060368"/>
            <a:ext cx="1776890" cy="6874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D281F05-89EA-4075-913A-97F38415EEAA}"/>
              </a:ext>
            </a:extLst>
          </p:cNvPr>
          <p:cNvCxnSpPr/>
          <p:nvPr/>
        </p:nvCxnSpPr>
        <p:spPr>
          <a:xfrm flipV="1">
            <a:off x="685800" y="4944427"/>
            <a:ext cx="1039192" cy="948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B650A7B-E880-4A65-920D-11D45F39548D}"/>
              </a:ext>
            </a:extLst>
          </p:cNvPr>
          <p:cNvCxnSpPr/>
          <p:nvPr/>
        </p:nvCxnSpPr>
        <p:spPr>
          <a:xfrm>
            <a:off x="685800" y="4615647"/>
            <a:ext cx="6580186" cy="17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1A3F0F14-6B3E-4182-8D37-8B4A81751686}"/>
              </a:ext>
            </a:extLst>
          </p:cNvPr>
          <p:cNvSpPr/>
          <p:nvPr/>
        </p:nvSpPr>
        <p:spPr>
          <a:xfrm flipH="1">
            <a:off x="6095999" y="3658384"/>
            <a:ext cx="838200" cy="8681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04319B7-1854-491B-81B5-48D876C801B5}"/>
              </a:ext>
            </a:extLst>
          </p:cNvPr>
          <p:cNvSpPr/>
          <p:nvPr/>
        </p:nvSpPr>
        <p:spPr>
          <a:xfrm flipH="1">
            <a:off x="7886700" y="1892257"/>
            <a:ext cx="3035300" cy="22654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34A3635-43CD-4F2E-AA12-73947DA8EF34}"/>
              </a:ext>
            </a:extLst>
          </p:cNvPr>
          <p:cNvCxnSpPr/>
          <p:nvPr/>
        </p:nvCxnSpPr>
        <p:spPr>
          <a:xfrm flipV="1">
            <a:off x="7632700" y="1825545"/>
            <a:ext cx="3289300" cy="2632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9034FE9-92A2-49E8-A728-A51C9AEDD3A4}"/>
              </a:ext>
            </a:extLst>
          </p:cNvPr>
          <p:cNvSpPr/>
          <p:nvPr/>
        </p:nvSpPr>
        <p:spPr>
          <a:xfrm flipH="1">
            <a:off x="7994650" y="4498411"/>
            <a:ext cx="3035300" cy="22654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1999A6-B739-499A-918F-8A343B415A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24" y="1681047"/>
            <a:ext cx="590550" cy="885825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0FE650-E327-46D9-B7C6-DEBD7278705B}"/>
              </a:ext>
            </a:extLst>
          </p:cNvPr>
          <p:cNvCxnSpPr/>
          <p:nvPr/>
        </p:nvCxnSpPr>
        <p:spPr>
          <a:xfrm>
            <a:off x="4628211" y="2010211"/>
            <a:ext cx="1843877" cy="66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29964C-F0E9-4851-B798-09E0C0221109}"/>
              </a:ext>
            </a:extLst>
          </p:cNvPr>
          <p:cNvCxnSpPr/>
          <p:nvPr/>
        </p:nvCxnSpPr>
        <p:spPr>
          <a:xfrm>
            <a:off x="6248400" y="3429000"/>
            <a:ext cx="685799" cy="1013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6B582687-C8EE-47EB-BFD5-E80C794B30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99" y="3707926"/>
            <a:ext cx="463550" cy="46355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6DDB27A-D19A-47A1-AEF7-A06195F6D42D}"/>
              </a:ext>
            </a:extLst>
          </p:cNvPr>
          <p:cNvSpPr txBox="1"/>
          <p:nvPr/>
        </p:nvSpPr>
        <p:spPr>
          <a:xfrm>
            <a:off x="4737700" y="3000558"/>
            <a:ext cx="3955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PRESING.AVAIVLIE.(JFK(Bob[]).FRANLINE</a:t>
            </a:r>
          </a:p>
          <a:p>
            <a:r>
              <a:rPr lang="en-US" dirty="0"/>
              <a:t>HOMIE:IS-A-BELL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8B644C9-260C-42ED-8287-389E1861E16B}"/>
              </a:ext>
            </a:extLst>
          </p:cNvPr>
          <p:cNvSpPr txBox="1"/>
          <p:nvPr/>
        </p:nvSpPr>
        <p:spPr>
          <a:xfrm>
            <a:off x="304800" y="19721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B26D6C-BD83-4ADC-B1EB-E01AE29F13F5}"/>
              </a:ext>
            </a:extLst>
          </p:cNvPr>
          <p:cNvSpPr/>
          <p:nvPr/>
        </p:nvSpPr>
        <p:spPr>
          <a:xfrm>
            <a:off x="10083800" y="1659538"/>
            <a:ext cx="2096215" cy="7000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Atomlcokc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2AD89D08-8681-4B70-AA12-51DB6C6CA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928" y="2858590"/>
            <a:ext cx="967452" cy="72465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2135CDC-0D79-467B-9E1D-6CF9D34B5F62}"/>
              </a:ext>
            </a:extLst>
          </p:cNvPr>
          <p:cNvSpPr/>
          <p:nvPr/>
        </p:nvSpPr>
        <p:spPr>
          <a:xfrm>
            <a:off x="10083799" y="2896098"/>
            <a:ext cx="2096215" cy="7000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  <a:r>
              <a:rPr lang="en-US" dirty="0" err="1"/>
              <a:t>homicide:MATHEW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3CEE44D-D269-4B10-9FA5-5AFEC9FB0251}"/>
              </a:ext>
            </a:extLst>
          </p:cNvPr>
          <p:cNvSpPr txBox="1"/>
          <p:nvPr/>
        </p:nvSpPr>
        <p:spPr>
          <a:xfrm>
            <a:off x="10325815" y="2958692"/>
            <a:ext cx="843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DYLAN GLASSES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159B895-62A9-430F-BB38-C83872F313B6}"/>
              </a:ext>
            </a:extLst>
          </p:cNvPr>
          <p:cNvSpPr/>
          <p:nvPr/>
        </p:nvSpPr>
        <p:spPr>
          <a:xfrm flipH="1">
            <a:off x="9086900" y="2808476"/>
            <a:ext cx="967452" cy="802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59727E1-4050-4196-9572-7B4EF6ED670A}"/>
              </a:ext>
            </a:extLst>
          </p:cNvPr>
          <p:cNvCxnSpPr/>
          <p:nvPr/>
        </p:nvCxnSpPr>
        <p:spPr>
          <a:xfrm flipH="1" flipV="1">
            <a:off x="9073928" y="2646514"/>
            <a:ext cx="1082789" cy="127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C7F38A5-4517-4E1E-AB9B-52333466B2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580" y="6114135"/>
            <a:ext cx="985949" cy="6561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6B7D38-0FA5-4C81-8B70-0B3F895AF5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01" y="5344850"/>
            <a:ext cx="1063916" cy="707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5C6EA4B-946C-4569-8B02-B6286FB1B6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30" y="5209486"/>
            <a:ext cx="1159050" cy="77129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ECCC6C1-1AA2-4846-96A5-503F849E98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744" y="4662259"/>
            <a:ext cx="982258" cy="65364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7DFCFF8-D3A9-4629-B50A-5C6BEAFE7CFD}"/>
              </a:ext>
            </a:extLst>
          </p:cNvPr>
          <p:cNvSpPr/>
          <p:nvPr/>
        </p:nvSpPr>
        <p:spPr>
          <a:xfrm>
            <a:off x="8004123" y="4454600"/>
            <a:ext cx="3025827" cy="76925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6D454D4-6DA1-41B4-9737-D8FCA0227B4B}"/>
              </a:ext>
            </a:extLst>
          </p:cNvPr>
          <p:cNvSpPr/>
          <p:nvPr/>
        </p:nvSpPr>
        <p:spPr>
          <a:xfrm>
            <a:off x="7925635" y="1928161"/>
            <a:ext cx="3035300" cy="5472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083799F-8351-412A-B29B-58E6BBAFC32F}"/>
              </a:ext>
            </a:extLst>
          </p:cNvPr>
          <p:cNvCxnSpPr/>
          <p:nvPr/>
        </p:nvCxnSpPr>
        <p:spPr>
          <a:xfrm flipV="1">
            <a:off x="6472088" y="4454600"/>
            <a:ext cx="1668602" cy="2309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E0B2A88-779F-4FA5-BA63-88006D976B6C}"/>
              </a:ext>
            </a:extLst>
          </p:cNvPr>
          <p:cNvSpPr/>
          <p:nvPr/>
        </p:nvSpPr>
        <p:spPr>
          <a:xfrm flipH="1">
            <a:off x="7925635" y="5181205"/>
            <a:ext cx="1356908" cy="8233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10BBA1D-CBC4-48AF-9A95-1C88D84B9A29}"/>
              </a:ext>
            </a:extLst>
          </p:cNvPr>
          <p:cNvSpPr/>
          <p:nvPr/>
        </p:nvSpPr>
        <p:spPr>
          <a:xfrm flipH="1">
            <a:off x="6568727" y="4586447"/>
            <a:ext cx="1356908" cy="8233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B5684F-C65F-4816-BAC2-C2634FF378BA}"/>
              </a:ext>
            </a:extLst>
          </p:cNvPr>
          <p:cNvSpPr/>
          <p:nvPr/>
        </p:nvSpPr>
        <p:spPr>
          <a:xfrm flipH="1">
            <a:off x="6568727" y="5313778"/>
            <a:ext cx="1356908" cy="8233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1ED0394-923C-4BCC-9415-CF90627A37A6}"/>
              </a:ext>
            </a:extLst>
          </p:cNvPr>
          <p:cNvSpPr/>
          <p:nvPr/>
        </p:nvSpPr>
        <p:spPr>
          <a:xfrm flipH="1">
            <a:off x="6608722" y="5971109"/>
            <a:ext cx="1356908" cy="8233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AE7E35-FB1F-41D9-BFB8-CA10C7A441E0}"/>
              </a:ext>
            </a:extLst>
          </p:cNvPr>
          <p:cNvSpPr txBox="1"/>
          <p:nvPr/>
        </p:nvSpPr>
        <p:spPr>
          <a:xfrm>
            <a:off x="948709" y="3958302"/>
            <a:ext cx="254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G.1x </a:t>
            </a:r>
            <a:r>
              <a:rPr lang="en-US" dirty="0" err="1"/>
              <a:t>PREA.</a:t>
            </a:r>
            <a:r>
              <a:rPr lang="en-US" strike="sngStrike" dirty="0" err="1"/>
              <a:t>gheo</a:t>
            </a:r>
            <a:r>
              <a:rPr lang="en-US" strike="sngStrike" dirty="0"/>
              <a:t>(</a:t>
            </a:r>
            <a:r>
              <a:rPr lang="en-US" strike="sngStrike" dirty="0" err="1"/>
              <a:t>michala</a:t>
            </a:r>
            <a:r>
              <a:rPr lang="en-US" dirty="0"/>
              <a:t>)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19E2D06B-94F6-45CC-8C01-2B53F3D4B6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0" y="2530468"/>
            <a:ext cx="590550" cy="8858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437902D0-B8F5-49BC-9B8D-613578BCA523}"/>
              </a:ext>
            </a:extLst>
          </p:cNvPr>
          <p:cNvSpPr/>
          <p:nvPr/>
        </p:nvSpPr>
        <p:spPr>
          <a:xfrm>
            <a:off x="1429350" y="2636067"/>
            <a:ext cx="1021635" cy="12816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21E014F-0D72-4F5F-BF99-F9B20F498122}"/>
              </a:ext>
            </a:extLst>
          </p:cNvPr>
          <p:cNvSpPr txBox="1"/>
          <p:nvPr/>
        </p:nvSpPr>
        <p:spPr>
          <a:xfrm>
            <a:off x="1351296" y="2519269"/>
            <a:ext cx="2165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HOMCEI:SUNSTORCK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52F1CCD-353F-4A4D-B5C0-5C3B8EA214AA}"/>
              </a:ext>
            </a:extLst>
          </p:cNvPr>
          <p:cNvSpPr/>
          <p:nvPr/>
        </p:nvSpPr>
        <p:spPr>
          <a:xfrm>
            <a:off x="1515979" y="2910625"/>
            <a:ext cx="466444" cy="385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DEFCC7E-6B63-439A-B09E-369972527440}"/>
              </a:ext>
            </a:extLst>
          </p:cNvPr>
          <p:cNvSpPr/>
          <p:nvPr/>
        </p:nvSpPr>
        <p:spPr>
          <a:xfrm>
            <a:off x="1479467" y="3317328"/>
            <a:ext cx="466444" cy="385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BEF3EC6-EC22-4401-AA0A-1FD00AD36130}"/>
              </a:ext>
            </a:extLst>
          </p:cNvPr>
          <p:cNvSpPr/>
          <p:nvPr/>
        </p:nvSpPr>
        <p:spPr>
          <a:xfrm>
            <a:off x="2026207" y="2820580"/>
            <a:ext cx="466444" cy="385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03B6C55-83CD-4AB9-B784-58E8D3000A41}"/>
              </a:ext>
            </a:extLst>
          </p:cNvPr>
          <p:cNvSpPr/>
          <p:nvPr/>
        </p:nvSpPr>
        <p:spPr>
          <a:xfrm>
            <a:off x="1988303" y="3189912"/>
            <a:ext cx="466444" cy="3857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B3F68E9-AB76-4879-BB5C-C2E10ED51C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1490" y="2793225"/>
            <a:ext cx="333333" cy="39000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5E3D46-4603-4689-A768-39A7B90E0081}"/>
              </a:ext>
            </a:extLst>
          </p:cNvPr>
          <p:cNvCxnSpPr>
            <a:stCxn id="49" idx="5"/>
            <a:endCxn id="47" idx="2"/>
          </p:cNvCxnSpPr>
          <p:nvPr/>
        </p:nvCxnSpPr>
        <p:spPr>
          <a:xfrm flipV="1">
            <a:off x="1914114" y="2888601"/>
            <a:ext cx="519883" cy="351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B421254-2AAD-4724-9E0F-27FDEA517BFE}"/>
              </a:ext>
            </a:extLst>
          </p:cNvPr>
          <p:cNvSpPr txBox="1"/>
          <p:nvPr/>
        </p:nvSpPr>
        <p:spPr>
          <a:xfrm>
            <a:off x="1594103" y="3664725"/>
            <a:ext cx="92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  <a:r>
              <a:rPr lang="en-US" strike="sngStrike" dirty="0"/>
              <a:t>.“Sin</a:t>
            </a:r>
            <a:r>
              <a:rPr lang="en-US" dirty="0"/>
              <a:t>”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5E89947-2D76-48D7-89A6-1F25AB1B18B8}"/>
              </a:ext>
            </a:extLst>
          </p:cNvPr>
          <p:cNvSpPr/>
          <p:nvPr/>
        </p:nvSpPr>
        <p:spPr>
          <a:xfrm flipH="1">
            <a:off x="649814" y="2517403"/>
            <a:ext cx="2562299" cy="17221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C2094D4-77DC-4473-BC7E-3AF2BAB29D6F}"/>
              </a:ext>
            </a:extLst>
          </p:cNvPr>
          <p:cNvSpPr txBox="1"/>
          <p:nvPr/>
        </p:nvSpPr>
        <p:spPr>
          <a:xfrm>
            <a:off x="419098" y="2553175"/>
            <a:ext cx="137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IPX.INT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B23C0A3-8855-4F41-8545-74D8EA19E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28" y="6039039"/>
            <a:ext cx="647260" cy="430722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933887E-ED2D-4819-A1BA-EF322DE640A7}"/>
              </a:ext>
            </a:extLst>
          </p:cNvPr>
          <p:cNvCxnSpPr/>
          <p:nvPr/>
        </p:nvCxnSpPr>
        <p:spPr>
          <a:xfrm flipV="1">
            <a:off x="5956291" y="5892800"/>
            <a:ext cx="437376" cy="7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8C50806-A874-41AC-A9EA-D13F65511BEE}"/>
              </a:ext>
            </a:extLst>
          </p:cNvPr>
          <p:cNvSpPr/>
          <p:nvPr/>
        </p:nvSpPr>
        <p:spPr>
          <a:xfrm flipH="1">
            <a:off x="5898128" y="5924284"/>
            <a:ext cx="630604" cy="8233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4315E5F-C414-44AB-B0E6-89636F137EF2}"/>
              </a:ext>
            </a:extLst>
          </p:cNvPr>
          <p:cNvSpPr txBox="1"/>
          <p:nvPr/>
        </p:nvSpPr>
        <p:spPr>
          <a:xfrm>
            <a:off x="366349" y="6003207"/>
            <a:ext cx="4024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PENTAGon.EMEA.REAL</a:t>
            </a:r>
            <a:r>
              <a:rPr lang="en-US" dirty="0"/>
              <a:t> ESTATE </a:t>
            </a:r>
            <a:r>
              <a:rPr lang="en-US" strike="sngStrike" dirty="0" err="1"/>
              <a:t>remodling</a:t>
            </a:r>
            <a:endParaRPr lang="en-US" strike="sngStrike" dirty="0"/>
          </a:p>
          <a:p>
            <a:r>
              <a:rPr lang="en-US" dirty="0"/>
              <a:t>LEVEL: §187.PREA.CPVA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B7CAF1E-2252-4733-A449-4472F97D0EE0}"/>
              </a:ext>
            </a:extLst>
          </p:cNvPr>
          <p:cNvSpPr txBox="1"/>
          <p:nvPr/>
        </p:nvSpPr>
        <p:spPr>
          <a:xfrm>
            <a:off x="347330" y="5761349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9B40E967-AC12-4946-AB7F-A1B61172EC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37" y="5748161"/>
            <a:ext cx="235705" cy="35420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F0A861A9-3FC0-49C7-9A2C-B55AE6D9236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47" y="5761349"/>
            <a:ext cx="243309" cy="343722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18A0C13-CBCB-4E8E-9039-F8AAFFCE163B}"/>
              </a:ext>
            </a:extLst>
          </p:cNvPr>
          <p:cNvCxnSpPr>
            <a:stCxn id="86" idx="0"/>
          </p:cNvCxnSpPr>
          <p:nvPr/>
        </p:nvCxnSpPr>
        <p:spPr>
          <a:xfrm flipV="1">
            <a:off x="2378823" y="5861693"/>
            <a:ext cx="459527" cy="1415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2FEA6D2-A75D-4482-A436-B7D913F3FAD4}"/>
              </a:ext>
            </a:extLst>
          </p:cNvPr>
          <p:cNvSpPr txBox="1"/>
          <p:nvPr/>
        </p:nvSpPr>
        <p:spPr>
          <a:xfrm>
            <a:off x="1546972" y="5431607"/>
            <a:ext cx="117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Capt. cook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9EDA57C-F1F3-4CCF-B368-D678F60674BB}"/>
              </a:ext>
            </a:extLst>
          </p:cNvPr>
          <p:cNvSpPr/>
          <p:nvPr/>
        </p:nvSpPr>
        <p:spPr>
          <a:xfrm>
            <a:off x="1338095" y="5693480"/>
            <a:ext cx="12009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ibm</a:t>
            </a:r>
            <a:r>
              <a:rPr lang="en-US" sz="800" strike="sngStrike" dirty="0"/>
              <a:t> rational </a:t>
            </a:r>
            <a:r>
              <a:rPr lang="en-US" sz="800" strike="sngStrike" dirty="0" err="1"/>
              <a:t>robert</a:t>
            </a:r>
            <a:r>
              <a:rPr lang="en-US" sz="800" strike="sngStrike" dirty="0"/>
              <a:t> cook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A090B0A-1E28-41EE-AB63-11B19D7264FD}"/>
              </a:ext>
            </a:extLst>
          </p:cNvPr>
          <p:cNvSpPr txBox="1"/>
          <p:nvPr/>
        </p:nvSpPr>
        <p:spPr>
          <a:xfrm>
            <a:off x="1523797" y="5781450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</a:t>
            </a:r>
            <a:r>
              <a:rPr lang="en-US" strike="sngStrike" dirty="0"/>
              <a:t>cake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2C4E0D1-870A-4B57-88EA-5D7A5996DDF6}"/>
              </a:ext>
            </a:extLst>
          </p:cNvPr>
          <p:cNvSpPr txBox="1"/>
          <p:nvPr/>
        </p:nvSpPr>
        <p:spPr>
          <a:xfrm>
            <a:off x="39152" y="6497172"/>
            <a:ext cx="2745432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NOTE: 10Y until documents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08D16E0-84B3-4892-9735-204566941CD2}"/>
              </a:ext>
            </a:extLst>
          </p:cNvPr>
          <p:cNvCxnSpPr/>
          <p:nvPr/>
        </p:nvCxnSpPr>
        <p:spPr>
          <a:xfrm>
            <a:off x="1106562" y="6681838"/>
            <a:ext cx="1731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D3B575D-0D02-402C-A0D8-CFBB5A5D6839}"/>
              </a:ext>
            </a:extLst>
          </p:cNvPr>
          <p:cNvCxnSpPr/>
          <p:nvPr/>
        </p:nvCxnSpPr>
        <p:spPr>
          <a:xfrm>
            <a:off x="9570626" y="3644433"/>
            <a:ext cx="220717" cy="1277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13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257152-8477-48DA-A7C6-5169A70F4988}"/>
              </a:ext>
            </a:extLst>
          </p:cNvPr>
          <p:cNvSpPr txBox="1"/>
          <p:nvPr/>
        </p:nvSpPr>
        <p:spPr>
          <a:xfrm>
            <a:off x="5002621" y="1687811"/>
            <a:ext cx="31011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/>
              <a:t>!English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8175E-963D-4E55-9654-7D93138F06D0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6A8F7-1A07-4701-8F08-CC29AEC92688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83F919-BAA0-40B6-87C7-B00E1F8C178C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48C746-0A0E-4B19-9290-6DBE1211A112}"/>
              </a:ext>
            </a:extLst>
          </p:cNvPr>
          <p:cNvSpPr/>
          <p:nvPr/>
        </p:nvSpPr>
        <p:spPr>
          <a:xfrm>
            <a:off x="0" y="1430426"/>
            <a:ext cx="12192000" cy="2641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5D4BA3-F0F8-48AA-BFE2-C4FEF5EDD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762" y="3470264"/>
            <a:ext cx="1743075" cy="2619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407919-6AE4-480E-B5F6-B2BAE3AE6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762" y="3505260"/>
            <a:ext cx="2895238" cy="27682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DD5ED32-C0D5-4309-A50E-5C1C9AA25F75}"/>
              </a:ext>
            </a:extLst>
          </p:cNvPr>
          <p:cNvSpPr/>
          <p:nvPr/>
        </p:nvSpPr>
        <p:spPr>
          <a:xfrm>
            <a:off x="6871925" y="4217324"/>
            <a:ext cx="4991100" cy="519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948BB6-A2A1-416E-9E8F-BE2492AEE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" y="1715124"/>
            <a:ext cx="2143125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8FFBC1-4226-4DD8-A2CD-FE241D863A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50" y="1736443"/>
            <a:ext cx="1885950" cy="24288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0B11E7-8F75-4A9B-87FB-CA81B7D0D41A}"/>
              </a:ext>
            </a:extLst>
          </p:cNvPr>
          <p:cNvSpPr/>
          <p:nvPr/>
        </p:nvSpPr>
        <p:spPr>
          <a:xfrm>
            <a:off x="6824050" y="4789106"/>
            <a:ext cx="4991100" cy="1536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INTERUPTS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64E27A-881F-443C-835A-1E1E2545C3E2}"/>
              </a:ext>
            </a:extLst>
          </p:cNvPr>
          <p:cNvSpPr/>
          <p:nvPr/>
        </p:nvSpPr>
        <p:spPr>
          <a:xfrm flipH="1">
            <a:off x="1112043" y="3360344"/>
            <a:ext cx="1935957" cy="29131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62430D-2CA4-41BF-952A-D6F3505C7A2D}"/>
              </a:ext>
            </a:extLst>
          </p:cNvPr>
          <p:cNvSpPr/>
          <p:nvPr/>
        </p:nvSpPr>
        <p:spPr>
          <a:xfrm flipH="1">
            <a:off x="3244451" y="3459074"/>
            <a:ext cx="3308748" cy="29131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397F97-53EF-4F61-81B3-969E5A87B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850" y="1842962"/>
            <a:ext cx="1253150" cy="138846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C03C9AF-210D-41E7-85FF-E8A08A0AAC91}"/>
              </a:ext>
            </a:extLst>
          </p:cNvPr>
          <p:cNvSpPr/>
          <p:nvPr/>
        </p:nvSpPr>
        <p:spPr>
          <a:xfrm>
            <a:off x="7775621" y="2731598"/>
            <a:ext cx="2018507" cy="9996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POLIZEI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B757C3-E8D1-4ADD-A8DF-5E0C8E02EAE2}"/>
              </a:ext>
            </a:extLst>
          </p:cNvPr>
          <p:cNvSpPr txBox="1"/>
          <p:nvPr/>
        </p:nvSpPr>
        <p:spPr>
          <a:xfrm>
            <a:off x="5289127" y="1534112"/>
            <a:ext cx="1816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FBI:WMD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11B54F-62A4-44A4-8509-41739686EAF1}"/>
              </a:ext>
            </a:extLst>
          </p:cNvPr>
          <p:cNvCxnSpPr/>
          <p:nvPr/>
        </p:nvCxnSpPr>
        <p:spPr>
          <a:xfrm flipV="1">
            <a:off x="508000" y="2950880"/>
            <a:ext cx="3048000" cy="305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DFE4786-2669-4DF6-A95F-A1969CC4B5EF}"/>
              </a:ext>
            </a:extLst>
          </p:cNvPr>
          <p:cNvCxnSpPr/>
          <p:nvPr/>
        </p:nvCxnSpPr>
        <p:spPr>
          <a:xfrm flipV="1">
            <a:off x="2764324" y="3286389"/>
            <a:ext cx="3230905" cy="271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631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B8175E-963D-4E55-9654-7D93138F06D0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6A8F7-1A07-4701-8F08-CC29AEC92688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83F919-BAA0-40B6-87C7-B00E1F8C178C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48C746-0A0E-4B19-9290-6DBE1211A112}"/>
              </a:ext>
            </a:extLst>
          </p:cNvPr>
          <p:cNvSpPr/>
          <p:nvPr/>
        </p:nvSpPr>
        <p:spPr>
          <a:xfrm>
            <a:off x="0" y="1430426"/>
            <a:ext cx="12192000" cy="26416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</p:spTree>
    <p:extLst>
      <p:ext uri="{BB962C8B-B14F-4D97-AF65-F5344CB8AC3E}">
        <p14:creationId xmlns:p14="http://schemas.microsoft.com/office/powerpoint/2010/main" val="405624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412</Words>
  <Application>Microsoft Office PowerPoint</Application>
  <PresentationFormat>Widescreen</PresentationFormat>
  <Paragraphs>133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custom-tc-ems11@FortWorthPublicLibrary.org</cp:lastModifiedBy>
  <cp:revision>99</cp:revision>
  <dcterms:created xsi:type="dcterms:W3CDTF">2023-09-30T19:31:08Z</dcterms:created>
  <dcterms:modified xsi:type="dcterms:W3CDTF">2023-10-05T00:22:19Z</dcterms:modified>
</cp:coreProperties>
</file>